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3" r:id="rId1"/>
    <p:sldMasterId id="2147483674" r:id="rId2"/>
  </p:sldMasterIdLst>
  <p:notesMasterIdLst>
    <p:notesMasterId r:id="rId9"/>
  </p:notes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embeddedFontLst>
    <p:embeddedFont>
      <p:font typeface="Noto Sans JP" panose="020B0200000000000000"/>
      <p:regular r:id="rId10"/>
      <p:bold r:id="rId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788"/>
    <p:restoredTop sz="94671"/>
  </p:normalViewPr>
  <p:slideViewPr>
    <p:cSldViewPr snapToGrid="0">
      <p:cViewPr varScale="1">
        <p:scale>
          <a:sx n="270" d="100"/>
          <a:sy n="270" d="100"/>
        </p:scale>
        <p:origin x="1424" y="1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font" Target="fonts/font2.fntdata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font" Target="fonts/font1.fntdata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38b91ffd979_0_5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38b91ffd979_0_5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38b91ffd979_0_9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38b91ffd979_0_9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38b91ffd979_0_1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38b91ffd979_0_11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38b91ffd979_0_13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38b91ffd979_0_13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38b91ffd979_0_12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38b91ffd979_0_12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38b91ffd979_0_11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38b91ffd979_0_11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詳細 A_副題あり">
  <p:cSld name="CUSTOM_1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/>
          <p:nvPr/>
        </p:nvSpPr>
        <p:spPr>
          <a:xfrm>
            <a:off x="-3275" y="0"/>
            <a:ext cx="9147300" cy="1142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13"/>
          <p:cNvSpPr/>
          <p:nvPr/>
        </p:nvSpPr>
        <p:spPr>
          <a:xfrm>
            <a:off x="-3275" y="4788650"/>
            <a:ext cx="9147300" cy="354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547160" y="27598"/>
            <a:ext cx="548700" cy="27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77500" lnSpcReduction="20000"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title"/>
          </p:nvPr>
        </p:nvSpPr>
        <p:spPr>
          <a:xfrm>
            <a:off x="168260" y="182507"/>
            <a:ext cx="8716800" cy="45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erif JP"/>
              <a:buNone/>
              <a:defRPr>
                <a:solidFill>
                  <a:schemeClr val="dk1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erif JP"/>
              <a:buNone/>
              <a:defRPr sz="2400">
                <a:solidFill>
                  <a:schemeClr val="dk1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erif JP"/>
              <a:buNone/>
              <a:defRPr sz="2400">
                <a:solidFill>
                  <a:schemeClr val="dk1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erif JP"/>
              <a:buNone/>
              <a:defRPr sz="2400">
                <a:solidFill>
                  <a:schemeClr val="dk1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erif JP"/>
              <a:buNone/>
              <a:defRPr sz="2400">
                <a:solidFill>
                  <a:schemeClr val="dk1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erif JP"/>
              <a:buNone/>
              <a:defRPr sz="2400">
                <a:solidFill>
                  <a:schemeClr val="dk1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erif JP"/>
              <a:buNone/>
              <a:defRPr sz="2400">
                <a:solidFill>
                  <a:schemeClr val="dk1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erif JP"/>
              <a:buNone/>
              <a:defRPr sz="2400">
                <a:solidFill>
                  <a:schemeClr val="dk1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erif JP"/>
              <a:buNone/>
              <a:defRPr sz="2400">
                <a:solidFill>
                  <a:schemeClr val="dk1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body" idx="1"/>
          </p:nvPr>
        </p:nvSpPr>
        <p:spPr>
          <a:xfrm>
            <a:off x="168260" y="1318238"/>
            <a:ext cx="8716800" cy="322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429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JP"/>
              <a:buChar char="●"/>
              <a:defRPr>
                <a:solidFill>
                  <a:schemeClr val="dk1"/>
                </a:solidFill>
                <a:latin typeface="Noto Sans JP"/>
                <a:ea typeface="Noto Sans JP"/>
                <a:cs typeface="Noto Sans JP"/>
                <a:sym typeface="Noto Sans JP"/>
              </a:defRPr>
            </a:lvl1pPr>
            <a:lvl2pPr marL="914400" lvl="1" indent="-3175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JP"/>
              <a:buChar char="○"/>
              <a:defRPr>
                <a:solidFill>
                  <a:schemeClr val="dk1"/>
                </a:solidFill>
                <a:latin typeface="Noto Sans JP"/>
                <a:ea typeface="Noto Sans JP"/>
                <a:cs typeface="Noto Sans JP"/>
                <a:sym typeface="Noto Sans JP"/>
              </a:defRPr>
            </a:lvl2pPr>
            <a:lvl3pPr marL="1371600" lvl="2" indent="-3175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JP"/>
              <a:buChar char="■"/>
              <a:defRPr>
                <a:solidFill>
                  <a:schemeClr val="dk1"/>
                </a:solidFill>
                <a:latin typeface="Noto Sans JP"/>
                <a:ea typeface="Noto Sans JP"/>
                <a:cs typeface="Noto Sans JP"/>
                <a:sym typeface="Noto Sans JP"/>
              </a:defRPr>
            </a:lvl3pPr>
            <a:lvl4pPr marL="1828800" lvl="3" indent="-3175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JP"/>
              <a:buChar char="●"/>
              <a:defRPr>
                <a:solidFill>
                  <a:schemeClr val="dk1"/>
                </a:solidFill>
                <a:latin typeface="Noto Sans JP"/>
                <a:ea typeface="Noto Sans JP"/>
                <a:cs typeface="Noto Sans JP"/>
                <a:sym typeface="Noto Sans JP"/>
              </a:defRPr>
            </a:lvl4pPr>
            <a:lvl5pPr marL="2286000" lvl="4" indent="-3175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JP"/>
              <a:buChar char="○"/>
              <a:defRPr>
                <a:solidFill>
                  <a:schemeClr val="dk1"/>
                </a:solidFill>
                <a:latin typeface="Noto Sans JP"/>
                <a:ea typeface="Noto Sans JP"/>
                <a:cs typeface="Noto Sans JP"/>
                <a:sym typeface="Noto Sans JP"/>
              </a:defRPr>
            </a:lvl5pPr>
            <a:lvl6pPr marL="2743200" lvl="5" indent="-3175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JP"/>
              <a:buChar char="■"/>
              <a:defRPr>
                <a:solidFill>
                  <a:schemeClr val="dk1"/>
                </a:solidFill>
                <a:latin typeface="Noto Sans JP"/>
                <a:ea typeface="Noto Sans JP"/>
                <a:cs typeface="Noto Sans JP"/>
                <a:sym typeface="Noto Sans JP"/>
              </a:defRPr>
            </a:lvl6pPr>
            <a:lvl7pPr marL="3200400" lvl="6" indent="-3175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JP"/>
              <a:buChar char="●"/>
              <a:defRPr>
                <a:solidFill>
                  <a:schemeClr val="dk1"/>
                </a:solidFill>
                <a:latin typeface="Noto Sans JP"/>
                <a:ea typeface="Noto Sans JP"/>
                <a:cs typeface="Noto Sans JP"/>
                <a:sym typeface="Noto Sans JP"/>
              </a:defRPr>
            </a:lvl7pPr>
            <a:lvl8pPr marL="3657600" lvl="7" indent="-3175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JP"/>
              <a:buChar char="○"/>
              <a:defRPr>
                <a:solidFill>
                  <a:schemeClr val="dk1"/>
                </a:solidFill>
                <a:latin typeface="Noto Sans JP"/>
                <a:ea typeface="Noto Sans JP"/>
                <a:cs typeface="Noto Sans JP"/>
                <a:sym typeface="Noto Sans JP"/>
              </a:defRPr>
            </a:lvl8pPr>
            <a:lvl9pPr marL="4114800" lvl="8" indent="-3175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JP"/>
              <a:buChar char="■"/>
              <a:defRPr>
                <a:solidFill>
                  <a:schemeClr val="dk1"/>
                </a:solidFill>
                <a:latin typeface="Noto Sans JP"/>
                <a:ea typeface="Noto Sans JP"/>
                <a:cs typeface="Noto Sans JP"/>
                <a:sym typeface="Noto Sans JP"/>
              </a:defRPr>
            </a:lvl9pPr>
          </a:lstStyle>
          <a:p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168675" y="4897750"/>
            <a:ext cx="835200" cy="13610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/>
          <p:nvPr/>
        </p:nvSpPr>
        <p:spPr>
          <a:xfrm>
            <a:off x="-3275" y="0"/>
            <a:ext cx="9147300" cy="44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58" name="Google Shape;58;p13"/>
          <p:cNvCxnSpPr/>
          <p:nvPr/>
        </p:nvCxnSpPr>
        <p:spPr>
          <a:xfrm>
            <a:off x="287375" y="1141925"/>
            <a:ext cx="8541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9" name="Google Shape;59;p13"/>
          <p:cNvSpPr txBox="1">
            <a:spLocks noGrp="1"/>
          </p:cNvSpPr>
          <p:nvPr>
            <p:ph type="subTitle" idx="2"/>
          </p:nvPr>
        </p:nvSpPr>
        <p:spPr>
          <a:xfrm>
            <a:off x="168250" y="726288"/>
            <a:ext cx="8716800" cy="152400"/>
          </a:xfrm>
          <a:prstGeom prst="rect">
            <a:avLst/>
          </a:prstGeom>
        </p:spPr>
        <p:txBody>
          <a:bodyPr spcFirstLastPara="1" wrap="square" lIns="91425" tIns="0" rIns="91425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Noto Sans JP"/>
              <a:buNone/>
              <a:defRPr sz="1000">
                <a:latin typeface="Noto Sans JP"/>
                <a:ea typeface="Noto Sans JP"/>
                <a:cs typeface="Noto Sans JP"/>
                <a:sym typeface="Noto Sans JP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Noto Sans JP"/>
              <a:buNone/>
              <a:defRPr sz="1000">
                <a:latin typeface="Noto Sans JP"/>
                <a:ea typeface="Noto Sans JP"/>
                <a:cs typeface="Noto Sans JP"/>
                <a:sym typeface="Noto Sans JP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Noto Sans JP"/>
              <a:buNone/>
              <a:defRPr sz="1000">
                <a:latin typeface="Noto Sans JP"/>
                <a:ea typeface="Noto Sans JP"/>
                <a:cs typeface="Noto Sans JP"/>
                <a:sym typeface="Noto Sans JP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Noto Sans JP"/>
              <a:buNone/>
              <a:defRPr sz="1000">
                <a:latin typeface="Noto Sans JP"/>
                <a:ea typeface="Noto Sans JP"/>
                <a:cs typeface="Noto Sans JP"/>
                <a:sym typeface="Noto Sans JP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Noto Sans JP"/>
              <a:buNone/>
              <a:defRPr sz="1000">
                <a:latin typeface="Noto Sans JP"/>
                <a:ea typeface="Noto Sans JP"/>
                <a:cs typeface="Noto Sans JP"/>
                <a:sym typeface="Noto Sans JP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Noto Sans JP"/>
              <a:buNone/>
              <a:defRPr sz="1000">
                <a:latin typeface="Noto Sans JP"/>
                <a:ea typeface="Noto Sans JP"/>
                <a:cs typeface="Noto Sans JP"/>
                <a:sym typeface="Noto Sans JP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Noto Sans JP"/>
              <a:buNone/>
              <a:defRPr sz="1000">
                <a:latin typeface="Noto Sans JP"/>
                <a:ea typeface="Noto Sans JP"/>
                <a:cs typeface="Noto Sans JP"/>
                <a:sym typeface="Noto Sans JP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Noto Sans JP"/>
              <a:buNone/>
              <a:defRPr sz="1000">
                <a:latin typeface="Noto Sans JP"/>
                <a:ea typeface="Noto Sans JP"/>
                <a:cs typeface="Noto Sans JP"/>
                <a:sym typeface="Noto Sans JP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Noto Sans JP"/>
              <a:buNone/>
              <a:defRPr sz="1000">
                <a:latin typeface="Noto Sans JP"/>
                <a:ea typeface="Noto Sans JP"/>
                <a:cs typeface="Noto Sans JP"/>
                <a:sym typeface="Noto Sans JP"/>
              </a:defRPr>
            </a:lvl9pPr>
          </a:lstStyle>
          <a:p>
            <a:endParaRPr/>
          </a:p>
        </p:txBody>
      </p:sp>
      <p:sp>
        <p:nvSpPr>
          <p:cNvPr id="60" name="Google Shape;60;p13"/>
          <p:cNvSpPr txBox="1"/>
          <p:nvPr/>
        </p:nvSpPr>
        <p:spPr>
          <a:xfrm>
            <a:off x="6849800" y="4858150"/>
            <a:ext cx="1202100" cy="22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800">
                <a:solidFill>
                  <a:schemeClr val="dk1"/>
                </a:solidFill>
                <a:latin typeface="Noto Serif JP"/>
                <a:ea typeface="Noto Serif JP"/>
                <a:cs typeface="Noto Serif JP"/>
                <a:sym typeface="Noto Serif JP"/>
              </a:rPr>
              <a:t>CONFIDENTIAL　｜</a:t>
            </a:r>
            <a:endParaRPr sz="800">
              <a:solidFill>
                <a:schemeClr val="dk1"/>
              </a:solidFill>
              <a:latin typeface="Noto Serif JP"/>
              <a:ea typeface="Noto Serif JP"/>
              <a:cs typeface="Noto Serif JP"/>
              <a:sym typeface="Noto Serif JP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表紙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9100" y="1137174"/>
            <a:ext cx="8591652" cy="2873655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5"/>
          <p:cNvSpPr txBox="1">
            <a:spLocks noGrp="1"/>
          </p:cNvSpPr>
          <p:nvPr>
            <p:ph type="ctrTitle"/>
          </p:nvPr>
        </p:nvSpPr>
        <p:spPr>
          <a:xfrm>
            <a:off x="446692" y="1927227"/>
            <a:ext cx="8241000" cy="205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600"/>
              <a:buFont typeface="Noto Serif JP"/>
              <a:buNone/>
              <a:defRPr sz="4600">
                <a:solidFill>
                  <a:schemeClr val="lt2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600"/>
              <a:buFont typeface="Noto Serif JP"/>
              <a:buNone/>
              <a:defRPr sz="4600">
                <a:solidFill>
                  <a:schemeClr val="lt2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600"/>
              <a:buFont typeface="Noto Serif JP"/>
              <a:buNone/>
              <a:defRPr sz="4600">
                <a:solidFill>
                  <a:schemeClr val="lt2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600"/>
              <a:buFont typeface="Noto Serif JP"/>
              <a:buNone/>
              <a:defRPr sz="4600">
                <a:solidFill>
                  <a:schemeClr val="lt2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600"/>
              <a:buFont typeface="Noto Serif JP"/>
              <a:buNone/>
              <a:defRPr sz="4600">
                <a:solidFill>
                  <a:schemeClr val="lt2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600"/>
              <a:buFont typeface="Noto Serif JP"/>
              <a:buNone/>
              <a:defRPr sz="4600">
                <a:solidFill>
                  <a:schemeClr val="lt2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600"/>
              <a:buFont typeface="Noto Serif JP"/>
              <a:buNone/>
              <a:defRPr sz="4600">
                <a:solidFill>
                  <a:schemeClr val="lt2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600"/>
              <a:buFont typeface="Noto Serif JP"/>
              <a:buNone/>
              <a:defRPr sz="4600">
                <a:solidFill>
                  <a:schemeClr val="lt2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600"/>
              <a:buFont typeface="Noto Serif JP"/>
              <a:buNone/>
              <a:defRPr sz="4600">
                <a:solidFill>
                  <a:schemeClr val="lt2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subTitle" idx="1"/>
          </p:nvPr>
        </p:nvSpPr>
        <p:spPr>
          <a:xfrm>
            <a:off x="446690" y="1516852"/>
            <a:ext cx="8241000" cy="4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erif JP"/>
              <a:buNone/>
              <a:defRPr sz="2000">
                <a:solidFill>
                  <a:schemeClr val="lt2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erif JP"/>
              <a:buNone/>
              <a:defRPr sz="2000">
                <a:solidFill>
                  <a:schemeClr val="lt2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erif JP"/>
              <a:buNone/>
              <a:defRPr sz="2000">
                <a:solidFill>
                  <a:schemeClr val="lt2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erif JP"/>
              <a:buNone/>
              <a:defRPr sz="2000">
                <a:solidFill>
                  <a:schemeClr val="lt2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erif JP"/>
              <a:buNone/>
              <a:defRPr sz="2000">
                <a:solidFill>
                  <a:schemeClr val="lt2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erif JP"/>
              <a:buNone/>
              <a:defRPr sz="2000">
                <a:solidFill>
                  <a:schemeClr val="lt2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erif JP"/>
              <a:buNone/>
              <a:defRPr sz="2000">
                <a:solidFill>
                  <a:schemeClr val="lt2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erif JP"/>
              <a:buNone/>
              <a:defRPr sz="2000">
                <a:solidFill>
                  <a:schemeClr val="lt2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erif JP"/>
              <a:buNone/>
              <a:defRPr sz="2000">
                <a:solidFill>
                  <a:schemeClr val="lt2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9pPr>
          </a:lstStyle>
          <a:p>
            <a:endParaRPr/>
          </a:p>
        </p:txBody>
      </p:sp>
      <p:sp>
        <p:nvSpPr>
          <p:cNvPr id="70" name="Google Shape;70;p15"/>
          <p:cNvSpPr txBox="1"/>
          <p:nvPr/>
        </p:nvSpPr>
        <p:spPr>
          <a:xfrm>
            <a:off x="5620043" y="177875"/>
            <a:ext cx="33318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800">
                <a:solidFill>
                  <a:schemeClr val="lt2"/>
                </a:solidFill>
                <a:latin typeface="Noto Serif JP"/>
                <a:ea typeface="Noto Serif JP"/>
                <a:cs typeface="Noto Serif JP"/>
                <a:sym typeface="Noto Serif JP"/>
              </a:rPr>
              <a:t>CONFIDENTIAL</a:t>
            </a:r>
            <a:endParaRPr sz="800">
              <a:solidFill>
                <a:schemeClr val="lt2"/>
              </a:solidFill>
              <a:latin typeface="Noto Serif JP"/>
              <a:ea typeface="Noto Serif JP"/>
              <a:cs typeface="Noto Serif JP"/>
              <a:sym typeface="Noto Serif JP"/>
            </a:endParaRPr>
          </a:p>
        </p:txBody>
      </p:sp>
      <p:pic>
        <p:nvPicPr>
          <p:cNvPr id="71" name="Google Shape;71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20625" y="4687175"/>
            <a:ext cx="1250125" cy="203775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5"/>
          <p:cNvSpPr txBox="1"/>
          <p:nvPr/>
        </p:nvSpPr>
        <p:spPr>
          <a:xfrm>
            <a:off x="310368" y="4647713"/>
            <a:ext cx="7168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rgbClr val="F6F4F3"/>
                </a:solidFill>
                <a:latin typeface="Noto Sans JP"/>
                <a:ea typeface="Noto Sans JP"/>
                <a:cs typeface="Noto Sans JP"/>
                <a:sym typeface="Noto Sans JP"/>
              </a:rPr>
              <a:t>株式会社アシュアード　セキュリティの信用評価プラットフォーム</a:t>
            </a:r>
            <a:endParaRPr sz="900">
              <a:solidFill>
                <a:srgbClr val="F6F4F3"/>
              </a:solidFill>
              <a:latin typeface="Noto Sans JP"/>
              <a:ea typeface="Noto Sans JP"/>
              <a:cs typeface="Noto Sans JP"/>
              <a:sym typeface="Noto Sans JP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扉">
  <p:cSld name="CUSTOM_2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/>
          <p:nvPr/>
        </p:nvSpPr>
        <p:spPr>
          <a:xfrm>
            <a:off x="-3275" y="4788650"/>
            <a:ext cx="9147300" cy="354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p16"/>
          <p:cNvSpPr/>
          <p:nvPr/>
        </p:nvSpPr>
        <p:spPr>
          <a:xfrm>
            <a:off x="-3275" y="0"/>
            <a:ext cx="9147300" cy="44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76;p16"/>
          <p:cNvSpPr/>
          <p:nvPr/>
        </p:nvSpPr>
        <p:spPr>
          <a:xfrm>
            <a:off x="-3275" y="0"/>
            <a:ext cx="2289000" cy="5143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16"/>
          <p:cNvSpPr>
            <a:spLocks noGrp="1"/>
          </p:cNvSpPr>
          <p:nvPr>
            <p:ph type="pic" idx="2"/>
          </p:nvPr>
        </p:nvSpPr>
        <p:spPr>
          <a:xfrm>
            <a:off x="0" y="0"/>
            <a:ext cx="2289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78" name="Google Shape;78;p16"/>
          <p:cNvSpPr txBox="1">
            <a:spLocks noGrp="1"/>
          </p:cNvSpPr>
          <p:nvPr>
            <p:ph type="title"/>
          </p:nvPr>
        </p:nvSpPr>
        <p:spPr>
          <a:xfrm>
            <a:off x="2747273" y="1293140"/>
            <a:ext cx="6146700" cy="272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Font typeface="Noto Serif JP"/>
              <a:buNone/>
              <a:defRPr sz="3600">
                <a:latin typeface="Noto Serif JP"/>
                <a:ea typeface="Noto Serif JP"/>
                <a:cs typeface="Noto Serif JP"/>
                <a:sym typeface="Noto Serif JP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Noto Serif JP"/>
              <a:buNone/>
              <a:defRPr sz="3600">
                <a:solidFill>
                  <a:schemeClr val="lt1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Noto Serif JP"/>
              <a:buNone/>
              <a:defRPr sz="3600">
                <a:solidFill>
                  <a:schemeClr val="lt1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Noto Serif JP"/>
              <a:buNone/>
              <a:defRPr sz="3600">
                <a:solidFill>
                  <a:schemeClr val="lt1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Noto Serif JP"/>
              <a:buNone/>
              <a:defRPr sz="3600">
                <a:solidFill>
                  <a:schemeClr val="lt1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Noto Serif JP"/>
              <a:buNone/>
              <a:defRPr sz="3600">
                <a:solidFill>
                  <a:schemeClr val="lt1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Noto Serif JP"/>
              <a:buNone/>
              <a:defRPr sz="3600">
                <a:solidFill>
                  <a:schemeClr val="lt1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Noto Serif JP"/>
              <a:buNone/>
              <a:defRPr sz="3600">
                <a:solidFill>
                  <a:schemeClr val="lt1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Noto Serif JP"/>
              <a:buNone/>
              <a:defRPr sz="3600">
                <a:solidFill>
                  <a:schemeClr val="lt1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9pPr>
          </a:lstStyle>
          <a:p>
            <a:endParaRPr/>
          </a:p>
        </p:txBody>
      </p:sp>
      <p:sp>
        <p:nvSpPr>
          <p:cNvPr id="79" name="Google Shape;79;p16"/>
          <p:cNvSpPr txBox="1">
            <a:spLocks noGrp="1"/>
          </p:cNvSpPr>
          <p:nvPr>
            <p:ph type="sldNum" idx="12"/>
          </p:nvPr>
        </p:nvSpPr>
        <p:spPr>
          <a:xfrm>
            <a:off x="8547160" y="27598"/>
            <a:ext cx="548700" cy="27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pic>
        <p:nvPicPr>
          <p:cNvPr id="80" name="Google Shape;80;p1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168675" y="4897750"/>
            <a:ext cx="835200" cy="136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72400" y="1142375"/>
            <a:ext cx="1428099" cy="2849877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6"/>
          <p:cNvSpPr txBox="1"/>
          <p:nvPr/>
        </p:nvSpPr>
        <p:spPr>
          <a:xfrm>
            <a:off x="6849800" y="4858150"/>
            <a:ext cx="1202100" cy="22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800">
                <a:solidFill>
                  <a:schemeClr val="dk1"/>
                </a:solidFill>
                <a:latin typeface="Noto Serif JP"/>
                <a:ea typeface="Noto Serif JP"/>
                <a:cs typeface="Noto Serif JP"/>
                <a:sym typeface="Noto Serif JP"/>
              </a:rPr>
              <a:t>CONFIDENTIAL　｜</a:t>
            </a:r>
            <a:endParaRPr sz="800">
              <a:solidFill>
                <a:schemeClr val="dk1"/>
              </a:solidFill>
              <a:latin typeface="Noto Serif JP"/>
              <a:ea typeface="Noto Serif JP"/>
              <a:cs typeface="Noto Serif JP"/>
              <a:sym typeface="Noto Serif JP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詳細 A_副題あり">
  <p:cSld name="CUSTOM_1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/>
          <p:nvPr/>
        </p:nvSpPr>
        <p:spPr>
          <a:xfrm>
            <a:off x="-3275" y="0"/>
            <a:ext cx="9147300" cy="1142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17"/>
          <p:cNvSpPr/>
          <p:nvPr/>
        </p:nvSpPr>
        <p:spPr>
          <a:xfrm>
            <a:off x="-3275" y="4788650"/>
            <a:ext cx="9147300" cy="354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7"/>
          <p:cNvSpPr txBox="1">
            <a:spLocks noGrp="1"/>
          </p:cNvSpPr>
          <p:nvPr>
            <p:ph type="sldNum" idx="12"/>
          </p:nvPr>
        </p:nvSpPr>
        <p:spPr>
          <a:xfrm>
            <a:off x="8547160" y="27598"/>
            <a:ext cx="548700" cy="27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87" name="Google Shape;87;p17"/>
          <p:cNvSpPr txBox="1">
            <a:spLocks noGrp="1"/>
          </p:cNvSpPr>
          <p:nvPr>
            <p:ph type="title"/>
          </p:nvPr>
        </p:nvSpPr>
        <p:spPr>
          <a:xfrm>
            <a:off x="168260" y="182507"/>
            <a:ext cx="8716800" cy="45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erif JP"/>
              <a:buNone/>
              <a:defRPr>
                <a:solidFill>
                  <a:schemeClr val="dk1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erif JP"/>
              <a:buNone/>
              <a:defRPr sz="2400">
                <a:solidFill>
                  <a:schemeClr val="dk1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erif JP"/>
              <a:buNone/>
              <a:defRPr sz="2400">
                <a:solidFill>
                  <a:schemeClr val="dk1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erif JP"/>
              <a:buNone/>
              <a:defRPr sz="2400">
                <a:solidFill>
                  <a:schemeClr val="dk1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erif JP"/>
              <a:buNone/>
              <a:defRPr sz="2400">
                <a:solidFill>
                  <a:schemeClr val="dk1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erif JP"/>
              <a:buNone/>
              <a:defRPr sz="2400">
                <a:solidFill>
                  <a:schemeClr val="dk1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erif JP"/>
              <a:buNone/>
              <a:defRPr sz="2400">
                <a:solidFill>
                  <a:schemeClr val="dk1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erif JP"/>
              <a:buNone/>
              <a:defRPr sz="2400">
                <a:solidFill>
                  <a:schemeClr val="dk1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erif JP"/>
              <a:buNone/>
              <a:defRPr sz="2400">
                <a:solidFill>
                  <a:schemeClr val="dk1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9pPr>
          </a:lstStyle>
          <a:p>
            <a:endParaRPr/>
          </a:p>
        </p:txBody>
      </p:sp>
      <p:sp>
        <p:nvSpPr>
          <p:cNvPr id="88" name="Google Shape;88;p17"/>
          <p:cNvSpPr txBox="1">
            <a:spLocks noGrp="1"/>
          </p:cNvSpPr>
          <p:nvPr>
            <p:ph type="body" idx="1"/>
          </p:nvPr>
        </p:nvSpPr>
        <p:spPr>
          <a:xfrm>
            <a:off x="168260" y="1318238"/>
            <a:ext cx="8716800" cy="322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JP"/>
              <a:buChar char="●"/>
              <a:defRPr>
                <a:solidFill>
                  <a:schemeClr val="dk1"/>
                </a:solidFill>
                <a:latin typeface="Noto Sans JP"/>
                <a:ea typeface="Noto Sans JP"/>
                <a:cs typeface="Noto Sans JP"/>
                <a:sym typeface="Noto Sans JP"/>
              </a:defRPr>
            </a:lvl1pPr>
            <a:lvl2pPr marL="914400" lvl="1" indent="-3048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JP"/>
              <a:buChar char="○"/>
              <a:defRPr>
                <a:solidFill>
                  <a:schemeClr val="dk1"/>
                </a:solidFill>
                <a:latin typeface="Noto Sans JP"/>
                <a:ea typeface="Noto Sans JP"/>
                <a:cs typeface="Noto Sans JP"/>
                <a:sym typeface="Noto Sans JP"/>
              </a:defRPr>
            </a:lvl2pPr>
            <a:lvl3pPr marL="1371600" lvl="2" indent="-3048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JP"/>
              <a:buChar char="■"/>
              <a:defRPr>
                <a:solidFill>
                  <a:schemeClr val="dk1"/>
                </a:solidFill>
                <a:latin typeface="Noto Sans JP"/>
                <a:ea typeface="Noto Sans JP"/>
                <a:cs typeface="Noto Sans JP"/>
                <a:sym typeface="Noto Sans JP"/>
              </a:defRPr>
            </a:lvl3pPr>
            <a:lvl4pPr marL="1828800" lvl="3" indent="-3048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JP"/>
              <a:buChar char="●"/>
              <a:defRPr>
                <a:solidFill>
                  <a:schemeClr val="dk1"/>
                </a:solidFill>
                <a:latin typeface="Noto Sans JP"/>
                <a:ea typeface="Noto Sans JP"/>
                <a:cs typeface="Noto Sans JP"/>
                <a:sym typeface="Noto Sans JP"/>
              </a:defRPr>
            </a:lvl4pPr>
            <a:lvl5pPr marL="2286000" lvl="4" indent="-3048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JP"/>
              <a:buChar char="○"/>
              <a:defRPr>
                <a:solidFill>
                  <a:schemeClr val="dk1"/>
                </a:solidFill>
                <a:latin typeface="Noto Sans JP"/>
                <a:ea typeface="Noto Sans JP"/>
                <a:cs typeface="Noto Sans JP"/>
                <a:sym typeface="Noto Sans JP"/>
              </a:defRPr>
            </a:lvl5pPr>
            <a:lvl6pPr marL="2743200" lvl="5" indent="-3048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JP"/>
              <a:buChar char="■"/>
              <a:defRPr>
                <a:solidFill>
                  <a:schemeClr val="dk1"/>
                </a:solidFill>
                <a:latin typeface="Noto Sans JP"/>
                <a:ea typeface="Noto Sans JP"/>
                <a:cs typeface="Noto Sans JP"/>
                <a:sym typeface="Noto Sans JP"/>
              </a:defRPr>
            </a:lvl6pPr>
            <a:lvl7pPr marL="3200400" lvl="6" indent="-3048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JP"/>
              <a:buChar char="●"/>
              <a:defRPr>
                <a:solidFill>
                  <a:schemeClr val="dk1"/>
                </a:solidFill>
                <a:latin typeface="Noto Sans JP"/>
                <a:ea typeface="Noto Sans JP"/>
                <a:cs typeface="Noto Sans JP"/>
                <a:sym typeface="Noto Sans JP"/>
              </a:defRPr>
            </a:lvl7pPr>
            <a:lvl8pPr marL="3657600" lvl="7" indent="-3048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JP"/>
              <a:buChar char="○"/>
              <a:defRPr>
                <a:solidFill>
                  <a:schemeClr val="dk1"/>
                </a:solidFill>
                <a:latin typeface="Noto Sans JP"/>
                <a:ea typeface="Noto Sans JP"/>
                <a:cs typeface="Noto Sans JP"/>
                <a:sym typeface="Noto Sans JP"/>
              </a:defRPr>
            </a:lvl8pPr>
            <a:lvl9pPr marL="4114800" lvl="8" indent="-3048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JP"/>
              <a:buChar char="■"/>
              <a:defRPr>
                <a:solidFill>
                  <a:schemeClr val="dk1"/>
                </a:solidFill>
                <a:latin typeface="Noto Sans JP"/>
                <a:ea typeface="Noto Sans JP"/>
                <a:cs typeface="Noto Sans JP"/>
                <a:sym typeface="Noto Sans JP"/>
              </a:defRPr>
            </a:lvl9pPr>
          </a:lstStyle>
          <a:p>
            <a:endParaRPr/>
          </a:p>
        </p:txBody>
      </p:sp>
      <p:pic>
        <p:nvPicPr>
          <p:cNvPr id="89" name="Google Shape;89;p1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168675" y="4897750"/>
            <a:ext cx="835200" cy="136100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7"/>
          <p:cNvSpPr/>
          <p:nvPr/>
        </p:nvSpPr>
        <p:spPr>
          <a:xfrm>
            <a:off x="-3275" y="0"/>
            <a:ext cx="9147300" cy="44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91" name="Google Shape;91;p17"/>
          <p:cNvCxnSpPr/>
          <p:nvPr/>
        </p:nvCxnSpPr>
        <p:spPr>
          <a:xfrm>
            <a:off x="287375" y="1141925"/>
            <a:ext cx="8541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2" name="Google Shape;92;p17"/>
          <p:cNvSpPr txBox="1">
            <a:spLocks noGrp="1"/>
          </p:cNvSpPr>
          <p:nvPr>
            <p:ph type="subTitle" idx="2"/>
          </p:nvPr>
        </p:nvSpPr>
        <p:spPr>
          <a:xfrm>
            <a:off x="168250" y="726288"/>
            <a:ext cx="8716800" cy="152400"/>
          </a:xfrm>
          <a:prstGeom prst="rect">
            <a:avLst/>
          </a:prstGeom>
        </p:spPr>
        <p:txBody>
          <a:bodyPr spcFirstLastPara="1" wrap="square" lIns="91425" tIns="0" rIns="91425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Noto Sans JP"/>
              <a:buNone/>
              <a:defRPr sz="1000">
                <a:latin typeface="Noto Sans JP"/>
                <a:ea typeface="Noto Sans JP"/>
                <a:cs typeface="Noto Sans JP"/>
                <a:sym typeface="Noto Sans JP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Noto Sans JP"/>
              <a:buNone/>
              <a:defRPr sz="1000">
                <a:latin typeface="Noto Sans JP"/>
                <a:ea typeface="Noto Sans JP"/>
                <a:cs typeface="Noto Sans JP"/>
                <a:sym typeface="Noto Sans JP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Noto Sans JP"/>
              <a:buNone/>
              <a:defRPr sz="1000">
                <a:latin typeface="Noto Sans JP"/>
                <a:ea typeface="Noto Sans JP"/>
                <a:cs typeface="Noto Sans JP"/>
                <a:sym typeface="Noto Sans JP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Noto Sans JP"/>
              <a:buNone/>
              <a:defRPr sz="1000">
                <a:latin typeface="Noto Sans JP"/>
                <a:ea typeface="Noto Sans JP"/>
                <a:cs typeface="Noto Sans JP"/>
                <a:sym typeface="Noto Sans JP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Noto Sans JP"/>
              <a:buNone/>
              <a:defRPr sz="1000">
                <a:latin typeface="Noto Sans JP"/>
                <a:ea typeface="Noto Sans JP"/>
                <a:cs typeface="Noto Sans JP"/>
                <a:sym typeface="Noto Sans JP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Noto Sans JP"/>
              <a:buNone/>
              <a:defRPr sz="1000">
                <a:latin typeface="Noto Sans JP"/>
                <a:ea typeface="Noto Sans JP"/>
                <a:cs typeface="Noto Sans JP"/>
                <a:sym typeface="Noto Sans JP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Noto Sans JP"/>
              <a:buNone/>
              <a:defRPr sz="1000">
                <a:latin typeface="Noto Sans JP"/>
                <a:ea typeface="Noto Sans JP"/>
                <a:cs typeface="Noto Sans JP"/>
                <a:sym typeface="Noto Sans JP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Noto Sans JP"/>
              <a:buNone/>
              <a:defRPr sz="1000">
                <a:latin typeface="Noto Sans JP"/>
                <a:ea typeface="Noto Sans JP"/>
                <a:cs typeface="Noto Sans JP"/>
                <a:sym typeface="Noto Sans JP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Noto Sans JP"/>
              <a:buNone/>
              <a:defRPr sz="1000">
                <a:latin typeface="Noto Sans JP"/>
                <a:ea typeface="Noto Sans JP"/>
                <a:cs typeface="Noto Sans JP"/>
                <a:sym typeface="Noto Sans JP"/>
              </a:defRPr>
            </a:lvl9pPr>
          </a:lstStyle>
          <a:p>
            <a:endParaRPr/>
          </a:p>
        </p:txBody>
      </p:sp>
      <p:sp>
        <p:nvSpPr>
          <p:cNvPr id="93" name="Google Shape;93;p17"/>
          <p:cNvSpPr txBox="1"/>
          <p:nvPr/>
        </p:nvSpPr>
        <p:spPr>
          <a:xfrm>
            <a:off x="6849800" y="4858150"/>
            <a:ext cx="1202100" cy="22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800">
                <a:solidFill>
                  <a:schemeClr val="dk1"/>
                </a:solidFill>
                <a:latin typeface="Noto Serif JP"/>
                <a:ea typeface="Noto Serif JP"/>
                <a:cs typeface="Noto Serif JP"/>
                <a:sym typeface="Noto Serif JP"/>
              </a:rPr>
              <a:t>CONFIDENTIAL　｜</a:t>
            </a:r>
            <a:endParaRPr sz="800">
              <a:solidFill>
                <a:schemeClr val="dk1"/>
              </a:solidFill>
              <a:latin typeface="Noto Serif JP"/>
              <a:ea typeface="Noto Serif JP"/>
              <a:cs typeface="Noto Serif JP"/>
              <a:sym typeface="Noto Serif JP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詳細 B_副題なし">
  <p:cSld name="CUSTOM_1_2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8"/>
          <p:cNvSpPr/>
          <p:nvPr/>
        </p:nvSpPr>
        <p:spPr>
          <a:xfrm>
            <a:off x="-3275" y="0"/>
            <a:ext cx="9147300" cy="1142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18"/>
          <p:cNvSpPr/>
          <p:nvPr/>
        </p:nvSpPr>
        <p:spPr>
          <a:xfrm>
            <a:off x="-3275" y="4788650"/>
            <a:ext cx="9147300" cy="354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18"/>
          <p:cNvSpPr txBox="1">
            <a:spLocks noGrp="1"/>
          </p:cNvSpPr>
          <p:nvPr>
            <p:ph type="sldNum" idx="12"/>
          </p:nvPr>
        </p:nvSpPr>
        <p:spPr>
          <a:xfrm>
            <a:off x="8547160" y="27598"/>
            <a:ext cx="548700" cy="27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98" name="Google Shape;98;p18"/>
          <p:cNvSpPr txBox="1">
            <a:spLocks noGrp="1"/>
          </p:cNvSpPr>
          <p:nvPr>
            <p:ph type="title"/>
          </p:nvPr>
        </p:nvSpPr>
        <p:spPr>
          <a:xfrm>
            <a:off x="168260" y="343200"/>
            <a:ext cx="8716800" cy="45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50"/>
              <a:buFont typeface="Noto Serif JP"/>
              <a:buNone/>
              <a:defRPr sz="2150">
                <a:solidFill>
                  <a:schemeClr val="dk1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50"/>
              <a:buFont typeface="Noto Serif JP"/>
              <a:buNone/>
              <a:defRPr sz="2150">
                <a:solidFill>
                  <a:schemeClr val="dk1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50"/>
              <a:buFont typeface="Noto Serif JP"/>
              <a:buNone/>
              <a:defRPr sz="2150">
                <a:solidFill>
                  <a:schemeClr val="dk1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50"/>
              <a:buFont typeface="Noto Serif JP"/>
              <a:buNone/>
              <a:defRPr sz="2150">
                <a:solidFill>
                  <a:schemeClr val="dk1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50"/>
              <a:buFont typeface="Noto Serif JP"/>
              <a:buNone/>
              <a:defRPr sz="2150">
                <a:solidFill>
                  <a:schemeClr val="dk1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50"/>
              <a:buFont typeface="Noto Serif JP"/>
              <a:buNone/>
              <a:defRPr sz="2150">
                <a:solidFill>
                  <a:schemeClr val="dk1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50"/>
              <a:buFont typeface="Noto Serif JP"/>
              <a:buNone/>
              <a:defRPr sz="2150">
                <a:solidFill>
                  <a:schemeClr val="dk1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50"/>
              <a:buFont typeface="Noto Serif JP"/>
              <a:buNone/>
              <a:defRPr sz="2150">
                <a:solidFill>
                  <a:schemeClr val="dk1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50"/>
              <a:buFont typeface="Noto Serif JP"/>
              <a:buNone/>
              <a:defRPr sz="2150">
                <a:solidFill>
                  <a:schemeClr val="dk1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9pPr>
          </a:lstStyle>
          <a:p>
            <a:endParaRPr/>
          </a:p>
        </p:txBody>
      </p:sp>
      <p:sp>
        <p:nvSpPr>
          <p:cNvPr id="99" name="Google Shape;99;p18"/>
          <p:cNvSpPr txBox="1">
            <a:spLocks noGrp="1"/>
          </p:cNvSpPr>
          <p:nvPr>
            <p:ph type="body" idx="1"/>
          </p:nvPr>
        </p:nvSpPr>
        <p:spPr>
          <a:xfrm>
            <a:off x="168260" y="1318238"/>
            <a:ext cx="8716800" cy="322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JP"/>
              <a:buChar char="●"/>
              <a:defRPr>
                <a:solidFill>
                  <a:schemeClr val="dk1"/>
                </a:solidFill>
                <a:latin typeface="Noto Sans JP"/>
                <a:ea typeface="Noto Sans JP"/>
                <a:cs typeface="Noto Sans JP"/>
                <a:sym typeface="Noto Sans JP"/>
              </a:defRPr>
            </a:lvl1pPr>
            <a:lvl2pPr marL="914400" lvl="1" indent="-3048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JP"/>
              <a:buChar char="○"/>
              <a:defRPr>
                <a:solidFill>
                  <a:schemeClr val="dk1"/>
                </a:solidFill>
                <a:latin typeface="Noto Sans JP"/>
                <a:ea typeface="Noto Sans JP"/>
                <a:cs typeface="Noto Sans JP"/>
                <a:sym typeface="Noto Sans JP"/>
              </a:defRPr>
            </a:lvl2pPr>
            <a:lvl3pPr marL="1371600" lvl="2" indent="-3048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JP"/>
              <a:buChar char="■"/>
              <a:defRPr>
                <a:solidFill>
                  <a:schemeClr val="dk1"/>
                </a:solidFill>
                <a:latin typeface="Noto Sans JP"/>
                <a:ea typeface="Noto Sans JP"/>
                <a:cs typeface="Noto Sans JP"/>
                <a:sym typeface="Noto Sans JP"/>
              </a:defRPr>
            </a:lvl3pPr>
            <a:lvl4pPr marL="1828800" lvl="3" indent="-3048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JP"/>
              <a:buChar char="●"/>
              <a:defRPr>
                <a:solidFill>
                  <a:schemeClr val="dk1"/>
                </a:solidFill>
                <a:latin typeface="Noto Sans JP"/>
                <a:ea typeface="Noto Sans JP"/>
                <a:cs typeface="Noto Sans JP"/>
                <a:sym typeface="Noto Sans JP"/>
              </a:defRPr>
            </a:lvl4pPr>
            <a:lvl5pPr marL="2286000" lvl="4" indent="-3048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JP"/>
              <a:buChar char="○"/>
              <a:defRPr>
                <a:solidFill>
                  <a:schemeClr val="dk1"/>
                </a:solidFill>
                <a:latin typeface="Noto Sans JP"/>
                <a:ea typeface="Noto Sans JP"/>
                <a:cs typeface="Noto Sans JP"/>
                <a:sym typeface="Noto Sans JP"/>
              </a:defRPr>
            </a:lvl5pPr>
            <a:lvl6pPr marL="2743200" lvl="5" indent="-3048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JP"/>
              <a:buChar char="■"/>
              <a:defRPr>
                <a:solidFill>
                  <a:schemeClr val="dk1"/>
                </a:solidFill>
                <a:latin typeface="Noto Sans JP"/>
                <a:ea typeface="Noto Sans JP"/>
                <a:cs typeface="Noto Sans JP"/>
                <a:sym typeface="Noto Sans JP"/>
              </a:defRPr>
            </a:lvl6pPr>
            <a:lvl7pPr marL="3200400" lvl="6" indent="-3048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JP"/>
              <a:buChar char="●"/>
              <a:defRPr>
                <a:solidFill>
                  <a:schemeClr val="dk1"/>
                </a:solidFill>
                <a:latin typeface="Noto Sans JP"/>
                <a:ea typeface="Noto Sans JP"/>
                <a:cs typeface="Noto Sans JP"/>
                <a:sym typeface="Noto Sans JP"/>
              </a:defRPr>
            </a:lvl7pPr>
            <a:lvl8pPr marL="3657600" lvl="7" indent="-3048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JP"/>
              <a:buChar char="○"/>
              <a:defRPr>
                <a:solidFill>
                  <a:schemeClr val="dk1"/>
                </a:solidFill>
                <a:latin typeface="Noto Sans JP"/>
                <a:ea typeface="Noto Sans JP"/>
                <a:cs typeface="Noto Sans JP"/>
                <a:sym typeface="Noto Sans JP"/>
              </a:defRPr>
            </a:lvl8pPr>
            <a:lvl9pPr marL="4114800" lvl="8" indent="-3048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JP"/>
              <a:buChar char="■"/>
              <a:defRPr>
                <a:solidFill>
                  <a:schemeClr val="dk1"/>
                </a:solidFill>
                <a:latin typeface="Noto Sans JP"/>
                <a:ea typeface="Noto Sans JP"/>
                <a:cs typeface="Noto Sans JP"/>
                <a:sym typeface="Noto Sans JP"/>
              </a:defRPr>
            </a:lvl9pPr>
          </a:lstStyle>
          <a:p>
            <a:endParaRPr/>
          </a:p>
        </p:txBody>
      </p:sp>
      <p:pic>
        <p:nvPicPr>
          <p:cNvPr id="100" name="Google Shape;100;p1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168675" y="4897750"/>
            <a:ext cx="835200" cy="1361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8"/>
          <p:cNvSpPr/>
          <p:nvPr/>
        </p:nvSpPr>
        <p:spPr>
          <a:xfrm>
            <a:off x="-3275" y="0"/>
            <a:ext cx="9147300" cy="44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02" name="Google Shape;102;p18"/>
          <p:cNvCxnSpPr/>
          <p:nvPr/>
        </p:nvCxnSpPr>
        <p:spPr>
          <a:xfrm>
            <a:off x="287375" y="1141925"/>
            <a:ext cx="8541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3" name="Google Shape;103;p18"/>
          <p:cNvSpPr txBox="1"/>
          <p:nvPr/>
        </p:nvSpPr>
        <p:spPr>
          <a:xfrm>
            <a:off x="6849800" y="4858150"/>
            <a:ext cx="1202100" cy="22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800">
                <a:solidFill>
                  <a:schemeClr val="dk1"/>
                </a:solidFill>
                <a:latin typeface="Noto Serif JP"/>
                <a:ea typeface="Noto Serif JP"/>
                <a:cs typeface="Noto Serif JP"/>
                <a:sym typeface="Noto Serif JP"/>
              </a:rPr>
              <a:t>CONFIDENTIAL　｜</a:t>
            </a:r>
            <a:endParaRPr sz="800">
              <a:solidFill>
                <a:schemeClr val="dk1"/>
              </a:solidFill>
              <a:latin typeface="Noto Serif JP"/>
              <a:ea typeface="Noto Serif JP"/>
              <a:cs typeface="Noto Serif JP"/>
              <a:sym typeface="Noto Serif JP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メッセージ A">
  <p:cSld name="CUSTOM_1_1">
    <p:bg>
      <p:bgPr>
        <a:solidFill>
          <a:schemeClr val="lt2"/>
        </a:solidFill>
        <a:effectLst/>
      </p:bgPr>
    </p:bg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9"/>
          <p:cNvSpPr txBox="1">
            <a:spLocks noGrp="1"/>
          </p:cNvSpPr>
          <p:nvPr>
            <p:ph type="sldNum" idx="12"/>
          </p:nvPr>
        </p:nvSpPr>
        <p:spPr>
          <a:xfrm>
            <a:off x="8547160" y="27598"/>
            <a:ext cx="548700" cy="27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106" name="Google Shape;106;p19"/>
          <p:cNvSpPr txBox="1">
            <a:spLocks noGrp="1"/>
          </p:cNvSpPr>
          <p:nvPr>
            <p:ph type="title"/>
          </p:nvPr>
        </p:nvSpPr>
        <p:spPr>
          <a:xfrm>
            <a:off x="284775" y="1148600"/>
            <a:ext cx="8592300" cy="284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Noto Serif JP"/>
              <a:buNone/>
              <a:defRPr sz="3600">
                <a:solidFill>
                  <a:schemeClr val="dk1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erif JP"/>
              <a:buNone/>
              <a:defRPr sz="2400">
                <a:solidFill>
                  <a:schemeClr val="dk1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erif JP"/>
              <a:buNone/>
              <a:defRPr sz="2400">
                <a:solidFill>
                  <a:schemeClr val="dk1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erif JP"/>
              <a:buNone/>
              <a:defRPr sz="2400">
                <a:solidFill>
                  <a:schemeClr val="dk1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erif JP"/>
              <a:buNone/>
              <a:defRPr sz="2400">
                <a:solidFill>
                  <a:schemeClr val="dk1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erif JP"/>
              <a:buNone/>
              <a:defRPr sz="2400">
                <a:solidFill>
                  <a:schemeClr val="dk1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erif JP"/>
              <a:buNone/>
              <a:defRPr sz="2400">
                <a:solidFill>
                  <a:schemeClr val="dk1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erif JP"/>
              <a:buNone/>
              <a:defRPr sz="2400">
                <a:solidFill>
                  <a:schemeClr val="dk1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erif JP"/>
              <a:buNone/>
              <a:defRPr sz="2400">
                <a:solidFill>
                  <a:schemeClr val="dk1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9pPr>
          </a:lstStyle>
          <a:p>
            <a:endParaRPr/>
          </a:p>
        </p:txBody>
      </p:sp>
      <p:pic>
        <p:nvPicPr>
          <p:cNvPr id="107" name="Google Shape;107;p1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168675" y="4897750"/>
            <a:ext cx="835200" cy="136100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9"/>
          <p:cNvSpPr/>
          <p:nvPr/>
        </p:nvSpPr>
        <p:spPr>
          <a:xfrm>
            <a:off x="-3275" y="0"/>
            <a:ext cx="9147300" cy="44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19"/>
          <p:cNvSpPr txBox="1"/>
          <p:nvPr/>
        </p:nvSpPr>
        <p:spPr>
          <a:xfrm>
            <a:off x="6849800" y="4858150"/>
            <a:ext cx="1202100" cy="22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800">
                <a:solidFill>
                  <a:schemeClr val="dk1"/>
                </a:solidFill>
                <a:latin typeface="Noto Serif JP"/>
                <a:ea typeface="Noto Serif JP"/>
                <a:cs typeface="Noto Serif JP"/>
                <a:sym typeface="Noto Serif JP"/>
              </a:rPr>
              <a:t>CONFIDENTIAL　｜</a:t>
            </a:r>
            <a:endParaRPr sz="800">
              <a:solidFill>
                <a:schemeClr val="dk1"/>
              </a:solidFill>
              <a:latin typeface="Noto Serif JP"/>
              <a:ea typeface="Noto Serif JP"/>
              <a:cs typeface="Noto Serif JP"/>
              <a:sym typeface="Noto Serif JP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メッセージ A_詳細">
  <p:cSld name="CUSTOM_1_1_2">
    <p:bg>
      <p:bgPr>
        <a:solidFill>
          <a:schemeClr val="lt2"/>
        </a:solid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0"/>
          <p:cNvSpPr txBox="1">
            <a:spLocks noGrp="1"/>
          </p:cNvSpPr>
          <p:nvPr>
            <p:ph type="sldNum" idx="12"/>
          </p:nvPr>
        </p:nvSpPr>
        <p:spPr>
          <a:xfrm>
            <a:off x="8547160" y="27598"/>
            <a:ext cx="548700" cy="27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pic>
        <p:nvPicPr>
          <p:cNvPr id="112" name="Google Shape;112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168675" y="4897750"/>
            <a:ext cx="835200" cy="1361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0"/>
          <p:cNvSpPr/>
          <p:nvPr/>
        </p:nvSpPr>
        <p:spPr>
          <a:xfrm>
            <a:off x="-3275" y="0"/>
            <a:ext cx="9147300" cy="44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20"/>
          <p:cNvSpPr txBox="1">
            <a:spLocks noGrp="1"/>
          </p:cNvSpPr>
          <p:nvPr>
            <p:ph type="title"/>
          </p:nvPr>
        </p:nvSpPr>
        <p:spPr>
          <a:xfrm>
            <a:off x="168260" y="182507"/>
            <a:ext cx="8716800" cy="45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erif JP"/>
              <a:buNone/>
              <a:defRPr>
                <a:solidFill>
                  <a:schemeClr val="dk1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erif JP"/>
              <a:buNone/>
              <a:defRPr sz="2400">
                <a:solidFill>
                  <a:schemeClr val="dk1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erif JP"/>
              <a:buNone/>
              <a:defRPr sz="2400">
                <a:solidFill>
                  <a:schemeClr val="dk1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erif JP"/>
              <a:buNone/>
              <a:defRPr sz="2400">
                <a:solidFill>
                  <a:schemeClr val="dk1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erif JP"/>
              <a:buNone/>
              <a:defRPr sz="2400">
                <a:solidFill>
                  <a:schemeClr val="dk1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erif JP"/>
              <a:buNone/>
              <a:defRPr sz="2400">
                <a:solidFill>
                  <a:schemeClr val="dk1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erif JP"/>
              <a:buNone/>
              <a:defRPr sz="2400">
                <a:solidFill>
                  <a:schemeClr val="dk1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erif JP"/>
              <a:buNone/>
              <a:defRPr sz="2400">
                <a:solidFill>
                  <a:schemeClr val="dk1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erif JP"/>
              <a:buNone/>
              <a:defRPr sz="2400">
                <a:solidFill>
                  <a:schemeClr val="dk1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9pPr>
          </a:lstStyle>
          <a:p>
            <a:endParaRPr/>
          </a:p>
        </p:txBody>
      </p:sp>
      <p:sp>
        <p:nvSpPr>
          <p:cNvPr id="115" name="Google Shape;115;p20"/>
          <p:cNvSpPr txBox="1">
            <a:spLocks noGrp="1"/>
          </p:cNvSpPr>
          <p:nvPr>
            <p:ph type="subTitle" idx="1"/>
          </p:nvPr>
        </p:nvSpPr>
        <p:spPr>
          <a:xfrm>
            <a:off x="168250" y="726288"/>
            <a:ext cx="8716800" cy="152400"/>
          </a:xfrm>
          <a:prstGeom prst="rect">
            <a:avLst/>
          </a:prstGeom>
        </p:spPr>
        <p:txBody>
          <a:bodyPr spcFirstLastPara="1" wrap="square" lIns="91425" tIns="0" rIns="91425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Noto Sans JP"/>
              <a:buNone/>
              <a:defRPr sz="1000">
                <a:latin typeface="Noto Sans JP"/>
                <a:ea typeface="Noto Sans JP"/>
                <a:cs typeface="Noto Sans JP"/>
                <a:sym typeface="Noto Sans JP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Noto Sans JP"/>
              <a:buNone/>
              <a:defRPr sz="1000">
                <a:latin typeface="Noto Sans JP"/>
                <a:ea typeface="Noto Sans JP"/>
                <a:cs typeface="Noto Sans JP"/>
                <a:sym typeface="Noto Sans JP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Noto Sans JP"/>
              <a:buNone/>
              <a:defRPr sz="1000">
                <a:latin typeface="Noto Sans JP"/>
                <a:ea typeface="Noto Sans JP"/>
                <a:cs typeface="Noto Sans JP"/>
                <a:sym typeface="Noto Sans JP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Noto Sans JP"/>
              <a:buNone/>
              <a:defRPr sz="1000">
                <a:latin typeface="Noto Sans JP"/>
                <a:ea typeface="Noto Sans JP"/>
                <a:cs typeface="Noto Sans JP"/>
                <a:sym typeface="Noto Sans JP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Noto Sans JP"/>
              <a:buNone/>
              <a:defRPr sz="1000">
                <a:latin typeface="Noto Sans JP"/>
                <a:ea typeface="Noto Sans JP"/>
                <a:cs typeface="Noto Sans JP"/>
                <a:sym typeface="Noto Sans JP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Noto Sans JP"/>
              <a:buNone/>
              <a:defRPr sz="1000">
                <a:latin typeface="Noto Sans JP"/>
                <a:ea typeface="Noto Sans JP"/>
                <a:cs typeface="Noto Sans JP"/>
                <a:sym typeface="Noto Sans JP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Noto Sans JP"/>
              <a:buNone/>
              <a:defRPr sz="1000">
                <a:latin typeface="Noto Sans JP"/>
                <a:ea typeface="Noto Sans JP"/>
                <a:cs typeface="Noto Sans JP"/>
                <a:sym typeface="Noto Sans JP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Noto Sans JP"/>
              <a:buNone/>
              <a:defRPr sz="1000">
                <a:latin typeface="Noto Sans JP"/>
                <a:ea typeface="Noto Sans JP"/>
                <a:cs typeface="Noto Sans JP"/>
                <a:sym typeface="Noto Sans JP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Noto Sans JP"/>
              <a:buNone/>
              <a:defRPr sz="1000">
                <a:latin typeface="Noto Sans JP"/>
                <a:ea typeface="Noto Sans JP"/>
                <a:cs typeface="Noto Sans JP"/>
                <a:sym typeface="Noto Sans JP"/>
              </a:defRPr>
            </a:lvl9pPr>
          </a:lstStyle>
          <a:p>
            <a:endParaRPr/>
          </a:p>
        </p:txBody>
      </p:sp>
      <p:sp>
        <p:nvSpPr>
          <p:cNvPr id="116" name="Google Shape;116;p20"/>
          <p:cNvSpPr txBox="1"/>
          <p:nvPr/>
        </p:nvSpPr>
        <p:spPr>
          <a:xfrm>
            <a:off x="6849800" y="4858150"/>
            <a:ext cx="1202100" cy="22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800">
                <a:solidFill>
                  <a:schemeClr val="dk1"/>
                </a:solidFill>
                <a:latin typeface="Noto Serif JP"/>
                <a:ea typeface="Noto Serif JP"/>
                <a:cs typeface="Noto Serif JP"/>
                <a:sym typeface="Noto Serif JP"/>
              </a:rPr>
              <a:t>CONFIDENTIAL　｜</a:t>
            </a:r>
            <a:endParaRPr sz="800">
              <a:solidFill>
                <a:schemeClr val="dk1"/>
              </a:solidFill>
              <a:latin typeface="Noto Serif JP"/>
              <a:ea typeface="Noto Serif JP"/>
              <a:cs typeface="Noto Serif JP"/>
              <a:sym typeface="Noto Serif JP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メッセージ B">
  <p:cSld name="CUSTOM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1"/>
          <p:cNvSpPr txBox="1">
            <a:spLocks noGrp="1"/>
          </p:cNvSpPr>
          <p:nvPr>
            <p:ph type="sldNum" idx="12"/>
          </p:nvPr>
        </p:nvSpPr>
        <p:spPr>
          <a:xfrm>
            <a:off x="8547160" y="27598"/>
            <a:ext cx="548700" cy="27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rgbClr val="FFFFFF"/>
                </a:solidFill>
              </a:defRPr>
            </a:lvl1pPr>
            <a:lvl2pPr lvl="1">
              <a:buNone/>
              <a:defRPr>
                <a:solidFill>
                  <a:srgbClr val="FFFFFF"/>
                </a:solidFill>
              </a:defRPr>
            </a:lvl2pPr>
            <a:lvl3pPr lvl="2">
              <a:buNone/>
              <a:defRPr>
                <a:solidFill>
                  <a:srgbClr val="FFFFFF"/>
                </a:solidFill>
              </a:defRPr>
            </a:lvl3pPr>
            <a:lvl4pPr lvl="3">
              <a:buNone/>
              <a:defRPr>
                <a:solidFill>
                  <a:srgbClr val="FFFFFF"/>
                </a:solidFill>
              </a:defRPr>
            </a:lvl4pPr>
            <a:lvl5pPr lvl="4">
              <a:buNone/>
              <a:defRPr>
                <a:solidFill>
                  <a:srgbClr val="FFFFFF"/>
                </a:solidFill>
              </a:defRPr>
            </a:lvl5pPr>
            <a:lvl6pPr lvl="5">
              <a:buNone/>
              <a:defRPr>
                <a:solidFill>
                  <a:srgbClr val="FFFFFF"/>
                </a:solidFill>
              </a:defRPr>
            </a:lvl6pPr>
            <a:lvl7pPr lvl="6">
              <a:buNone/>
              <a:defRPr>
                <a:solidFill>
                  <a:srgbClr val="FFFFFF"/>
                </a:solidFill>
              </a:defRPr>
            </a:lvl7pPr>
            <a:lvl8pPr lvl="7">
              <a:buNone/>
              <a:defRPr>
                <a:solidFill>
                  <a:srgbClr val="FFFFFF"/>
                </a:solidFill>
              </a:defRPr>
            </a:lvl8pPr>
            <a:lvl9pPr lvl="8">
              <a:buNone/>
              <a:defRPr>
                <a:solidFill>
                  <a:srgbClr val="FFFFFF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119" name="Google Shape;119;p21"/>
          <p:cNvSpPr txBox="1">
            <a:spLocks noGrp="1"/>
          </p:cNvSpPr>
          <p:nvPr>
            <p:ph type="title"/>
          </p:nvPr>
        </p:nvSpPr>
        <p:spPr>
          <a:xfrm>
            <a:off x="284775" y="1148600"/>
            <a:ext cx="8592300" cy="284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Noto Serif JP"/>
              <a:buNone/>
              <a:defRPr sz="3600">
                <a:solidFill>
                  <a:srgbClr val="FFFFFF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erif JP"/>
              <a:buNone/>
              <a:defRPr sz="2400">
                <a:solidFill>
                  <a:schemeClr val="dk1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erif JP"/>
              <a:buNone/>
              <a:defRPr sz="2400">
                <a:solidFill>
                  <a:schemeClr val="dk1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erif JP"/>
              <a:buNone/>
              <a:defRPr sz="2400">
                <a:solidFill>
                  <a:schemeClr val="dk1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erif JP"/>
              <a:buNone/>
              <a:defRPr sz="2400">
                <a:solidFill>
                  <a:schemeClr val="dk1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erif JP"/>
              <a:buNone/>
              <a:defRPr sz="2400">
                <a:solidFill>
                  <a:schemeClr val="dk1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erif JP"/>
              <a:buNone/>
              <a:defRPr sz="2400">
                <a:solidFill>
                  <a:schemeClr val="dk1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erif JP"/>
              <a:buNone/>
              <a:defRPr sz="2400">
                <a:solidFill>
                  <a:schemeClr val="dk1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erif JP"/>
              <a:buNone/>
              <a:defRPr sz="2400">
                <a:solidFill>
                  <a:schemeClr val="dk1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9pPr>
          </a:lstStyle>
          <a:p>
            <a:endParaRPr/>
          </a:p>
        </p:txBody>
      </p:sp>
      <p:pic>
        <p:nvPicPr>
          <p:cNvPr id="120" name="Google Shape;120;p21"/>
          <p:cNvPicPr preferRelativeResize="0"/>
          <p:nvPr/>
        </p:nvPicPr>
        <p:blipFill rotWithShape="1">
          <a:blip r:embed="rId3">
            <a:alphaModFix/>
          </a:blip>
          <a:srcRect t="10" b="20"/>
          <a:stretch/>
        </p:blipFill>
        <p:spPr>
          <a:xfrm>
            <a:off x="8168675" y="4897750"/>
            <a:ext cx="835200" cy="136100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21"/>
          <p:cNvSpPr txBox="1"/>
          <p:nvPr/>
        </p:nvSpPr>
        <p:spPr>
          <a:xfrm>
            <a:off x="6849800" y="4858150"/>
            <a:ext cx="1202100" cy="22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800">
                <a:solidFill>
                  <a:srgbClr val="FFFFFF"/>
                </a:solidFill>
                <a:latin typeface="Noto Serif JP"/>
                <a:ea typeface="Noto Serif JP"/>
                <a:cs typeface="Noto Serif JP"/>
                <a:sym typeface="Noto Serif JP"/>
              </a:rPr>
              <a:t>CONFIDENTIAL　｜</a:t>
            </a:r>
            <a:endParaRPr sz="800">
              <a:solidFill>
                <a:srgbClr val="FFFFFF"/>
              </a:solidFill>
              <a:latin typeface="Noto Serif JP"/>
              <a:ea typeface="Noto Serif JP"/>
              <a:cs typeface="Noto Serif JP"/>
              <a:sym typeface="Noto Serif JP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メッセージ B_詳細">
  <p:cSld name="CUSTOM_1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2"/>
          <p:cNvSpPr txBox="1">
            <a:spLocks noGrp="1"/>
          </p:cNvSpPr>
          <p:nvPr>
            <p:ph type="sldNum" idx="12"/>
          </p:nvPr>
        </p:nvSpPr>
        <p:spPr>
          <a:xfrm>
            <a:off x="8547160" y="27598"/>
            <a:ext cx="548700" cy="27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rgbClr val="FFFFFF"/>
                </a:solidFill>
              </a:defRPr>
            </a:lvl1pPr>
            <a:lvl2pPr lvl="1">
              <a:buNone/>
              <a:defRPr>
                <a:solidFill>
                  <a:srgbClr val="FFFFFF"/>
                </a:solidFill>
              </a:defRPr>
            </a:lvl2pPr>
            <a:lvl3pPr lvl="2">
              <a:buNone/>
              <a:defRPr>
                <a:solidFill>
                  <a:srgbClr val="FFFFFF"/>
                </a:solidFill>
              </a:defRPr>
            </a:lvl3pPr>
            <a:lvl4pPr lvl="3">
              <a:buNone/>
              <a:defRPr>
                <a:solidFill>
                  <a:srgbClr val="FFFFFF"/>
                </a:solidFill>
              </a:defRPr>
            </a:lvl4pPr>
            <a:lvl5pPr lvl="4">
              <a:buNone/>
              <a:defRPr>
                <a:solidFill>
                  <a:srgbClr val="FFFFFF"/>
                </a:solidFill>
              </a:defRPr>
            </a:lvl5pPr>
            <a:lvl6pPr lvl="5">
              <a:buNone/>
              <a:defRPr>
                <a:solidFill>
                  <a:srgbClr val="FFFFFF"/>
                </a:solidFill>
              </a:defRPr>
            </a:lvl6pPr>
            <a:lvl7pPr lvl="6">
              <a:buNone/>
              <a:defRPr>
                <a:solidFill>
                  <a:srgbClr val="FFFFFF"/>
                </a:solidFill>
              </a:defRPr>
            </a:lvl7pPr>
            <a:lvl8pPr lvl="7">
              <a:buNone/>
              <a:defRPr>
                <a:solidFill>
                  <a:srgbClr val="FFFFFF"/>
                </a:solidFill>
              </a:defRPr>
            </a:lvl8pPr>
            <a:lvl9pPr lvl="8">
              <a:buNone/>
              <a:defRPr>
                <a:solidFill>
                  <a:srgbClr val="FFFFFF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pic>
        <p:nvPicPr>
          <p:cNvPr id="124" name="Google Shape;124;p22"/>
          <p:cNvPicPr preferRelativeResize="0"/>
          <p:nvPr/>
        </p:nvPicPr>
        <p:blipFill rotWithShape="1">
          <a:blip r:embed="rId3">
            <a:alphaModFix/>
          </a:blip>
          <a:srcRect t="10" b="20"/>
          <a:stretch/>
        </p:blipFill>
        <p:spPr>
          <a:xfrm>
            <a:off x="8168675" y="4897750"/>
            <a:ext cx="835200" cy="136100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22"/>
          <p:cNvSpPr txBox="1">
            <a:spLocks noGrp="1"/>
          </p:cNvSpPr>
          <p:nvPr>
            <p:ph type="title"/>
          </p:nvPr>
        </p:nvSpPr>
        <p:spPr>
          <a:xfrm>
            <a:off x="168260" y="182507"/>
            <a:ext cx="8716800" cy="45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Noto Serif JP"/>
              <a:buNone/>
              <a:defRPr>
                <a:solidFill>
                  <a:srgbClr val="FFFFFF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Noto Serif JP"/>
              <a:buNone/>
              <a:defRPr sz="2400">
                <a:solidFill>
                  <a:srgbClr val="FFFFFF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Noto Serif JP"/>
              <a:buNone/>
              <a:defRPr sz="2400">
                <a:solidFill>
                  <a:srgbClr val="FFFFFF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Noto Serif JP"/>
              <a:buNone/>
              <a:defRPr sz="2400">
                <a:solidFill>
                  <a:srgbClr val="FFFFFF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Noto Serif JP"/>
              <a:buNone/>
              <a:defRPr sz="2400">
                <a:solidFill>
                  <a:srgbClr val="FFFFFF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Noto Serif JP"/>
              <a:buNone/>
              <a:defRPr sz="2400">
                <a:solidFill>
                  <a:srgbClr val="FFFFFF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Noto Serif JP"/>
              <a:buNone/>
              <a:defRPr sz="2400">
                <a:solidFill>
                  <a:srgbClr val="FFFFFF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Noto Serif JP"/>
              <a:buNone/>
              <a:defRPr sz="2400">
                <a:solidFill>
                  <a:srgbClr val="FFFFFF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Noto Serif JP"/>
              <a:buNone/>
              <a:defRPr sz="2400">
                <a:solidFill>
                  <a:srgbClr val="FFFFFF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9pPr>
          </a:lstStyle>
          <a:p>
            <a:endParaRPr/>
          </a:p>
        </p:txBody>
      </p:sp>
      <p:sp>
        <p:nvSpPr>
          <p:cNvPr id="126" name="Google Shape;126;p22"/>
          <p:cNvSpPr txBox="1">
            <a:spLocks noGrp="1"/>
          </p:cNvSpPr>
          <p:nvPr>
            <p:ph type="subTitle" idx="1"/>
          </p:nvPr>
        </p:nvSpPr>
        <p:spPr>
          <a:xfrm>
            <a:off x="168250" y="726288"/>
            <a:ext cx="8716800" cy="152400"/>
          </a:xfrm>
          <a:prstGeom prst="rect">
            <a:avLst/>
          </a:prstGeom>
        </p:spPr>
        <p:txBody>
          <a:bodyPr spcFirstLastPara="1" wrap="square" lIns="91425" tIns="0" rIns="91425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Noto Sans JP"/>
              <a:buNone/>
              <a:defRPr sz="1000">
                <a:solidFill>
                  <a:srgbClr val="FFFFFF"/>
                </a:solidFill>
                <a:latin typeface="Noto Sans JP"/>
                <a:ea typeface="Noto Sans JP"/>
                <a:cs typeface="Noto Sans JP"/>
                <a:sym typeface="Noto Sans JP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Noto Sans JP"/>
              <a:buNone/>
              <a:defRPr sz="1000">
                <a:solidFill>
                  <a:srgbClr val="FFFFFF"/>
                </a:solidFill>
                <a:latin typeface="Noto Sans JP"/>
                <a:ea typeface="Noto Sans JP"/>
                <a:cs typeface="Noto Sans JP"/>
                <a:sym typeface="Noto Sans JP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Noto Sans JP"/>
              <a:buNone/>
              <a:defRPr sz="1000">
                <a:solidFill>
                  <a:srgbClr val="FFFFFF"/>
                </a:solidFill>
                <a:latin typeface="Noto Sans JP"/>
                <a:ea typeface="Noto Sans JP"/>
                <a:cs typeface="Noto Sans JP"/>
                <a:sym typeface="Noto Sans JP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Noto Sans JP"/>
              <a:buNone/>
              <a:defRPr sz="1000">
                <a:solidFill>
                  <a:srgbClr val="FFFFFF"/>
                </a:solidFill>
                <a:latin typeface="Noto Sans JP"/>
                <a:ea typeface="Noto Sans JP"/>
                <a:cs typeface="Noto Sans JP"/>
                <a:sym typeface="Noto Sans JP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Noto Sans JP"/>
              <a:buNone/>
              <a:defRPr sz="1000">
                <a:solidFill>
                  <a:srgbClr val="FFFFFF"/>
                </a:solidFill>
                <a:latin typeface="Noto Sans JP"/>
                <a:ea typeface="Noto Sans JP"/>
                <a:cs typeface="Noto Sans JP"/>
                <a:sym typeface="Noto Sans JP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Noto Sans JP"/>
              <a:buNone/>
              <a:defRPr sz="1000">
                <a:solidFill>
                  <a:srgbClr val="FFFFFF"/>
                </a:solidFill>
                <a:latin typeface="Noto Sans JP"/>
                <a:ea typeface="Noto Sans JP"/>
                <a:cs typeface="Noto Sans JP"/>
                <a:sym typeface="Noto Sans JP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Noto Sans JP"/>
              <a:buNone/>
              <a:defRPr sz="1000">
                <a:solidFill>
                  <a:srgbClr val="FFFFFF"/>
                </a:solidFill>
                <a:latin typeface="Noto Sans JP"/>
                <a:ea typeface="Noto Sans JP"/>
                <a:cs typeface="Noto Sans JP"/>
                <a:sym typeface="Noto Sans JP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Noto Sans JP"/>
              <a:buNone/>
              <a:defRPr sz="1000">
                <a:solidFill>
                  <a:srgbClr val="FFFFFF"/>
                </a:solidFill>
                <a:latin typeface="Noto Sans JP"/>
                <a:ea typeface="Noto Sans JP"/>
                <a:cs typeface="Noto Sans JP"/>
                <a:sym typeface="Noto Sans JP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Noto Sans JP"/>
              <a:buNone/>
              <a:defRPr sz="1000">
                <a:solidFill>
                  <a:srgbClr val="FFFFFF"/>
                </a:solidFill>
                <a:latin typeface="Noto Sans JP"/>
                <a:ea typeface="Noto Sans JP"/>
                <a:cs typeface="Noto Sans JP"/>
                <a:sym typeface="Noto Sans JP"/>
              </a:defRPr>
            </a:lvl9pPr>
          </a:lstStyle>
          <a:p>
            <a:endParaRPr/>
          </a:p>
        </p:txBody>
      </p:sp>
      <p:sp>
        <p:nvSpPr>
          <p:cNvPr id="127" name="Google Shape;127;p22"/>
          <p:cNvSpPr txBox="1"/>
          <p:nvPr/>
        </p:nvSpPr>
        <p:spPr>
          <a:xfrm>
            <a:off x="6849800" y="4858150"/>
            <a:ext cx="1202100" cy="22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800">
                <a:solidFill>
                  <a:srgbClr val="FFFFFF"/>
                </a:solidFill>
                <a:latin typeface="Noto Serif JP"/>
                <a:ea typeface="Noto Serif JP"/>
                <a:cs typeface="Noto Serif JP"/>
                <a:sym typeface="Noto Serif JP"/>
              </a:rPr>
              <a:t>CONFIDENTIAL　｜</a:t>
            </a:r>
            <a:endParaRPr sz="800">
              <a:solidFill>
                <a:srgbClr val="FFFFFF"/>
              </a:solidFill>
              <a:latin typeface="Noto Serif JP"/>
              <a:ea typeface="Noto Serif JP"/>
              <a:cs typeface="Noto Serif JP"/>
              <a:sym typeface="Noto Serif JP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扉（セミナー用）">
  <p:cSld name="CUSTOM_1_1_1_1_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3"/>
          <p:cNvSpPr>
            <a:spLocks noGrp="1"/>
          </p:cNvSpPr>
          <p:nvPr>
            <p:ph type="pic" idx="2"/>
          </p:nvPr>
        </p:nvSpPr>
        <p:spPr>
          <a:xfrm>
            <a:off x="3518125" y="1344200"/>
            <a:ext cx="5328300" cy="2797500"/>
          </a:xfrm>
          <a:prstGeom prst="rect">
            <a:avLst/>
          </a:prstGeom>
          <a:noFill/>
          <a:ln>
            <a:noFill/>
          </a:ln>
        </p:spPr>
      </p:sp>
      <p:pic>
        <p:nvPicPr>
          <p:cNvPr id="130" name="Google Shape;130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0625" y="4687175"/>
            <a:ext cx="1250125" cy="203775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23"/>
          <p:cNvSpPr/>
          <p:nvPr/>
        </p:nvSpPr>
        <p:spPr>
          <a:xfrm>
            <a:off x="435150" y="1892675"/>
            <a:ext cx="1092900" cy="2463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dk1"/>
                </a:solidFill>
                <a:latin typeface="Noto Serif JP"/>
                <a:ea typeface="Noto Serif JP"/>
                <a:cs typeface="Noto Serif JP"/>
                <a:sym typeface="Noto Serif JP"/>
              </a:rPr>
              <a:t>開 始 時 間</a:t>
            </a:r>
            <a:endParaRPr sz="1200">
              <a:solidFill>
                <a:schemeClr val="dk1"/>
              </a:solidFill>
              <a:latin typeface="Noto Serif JP"/>
              <a:ea typeface="Noto Serif JP"/>
              <a:cs typeface="Noto Serif JP"/>
              <a:sym typeface="Noto Serif JP"/>
            </a:endParaRPr>
          </a:p>
        </p:txBody>
      </p:sp>
      <p:sp>
        <p:nvSpPr>
          <p:cNvPr id="132" name="Google Shape;132;p23"/>
          <p:cNvSpPr txBox="1">
            <a:spLocks noGrp="1"/>
          </p:cNvSpPr>
          <p:nvPr>
            <p:ph type="title"/>
          </p:nvPr>
        </p:nvSpPr>
        <p:spPr>
          <a:xfrm>
            <a:off x="274600" y="536800"/>
            <a:ext cx="8596200" cy="461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Noto Serif JP"/>
              <a:buNone/>
              <a:defRPr sz="3200">
                <a:solidFill>
                  <a:srgbClr val="FFFFFF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Noto Serif JP"/>
              <a:buNone/>
              <a:defRPr sz="3200">
                <a:solidFill>
                  <a:srgbClr val="FFFFFF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Noto Serif JP"/>
              <a:buNone/>
              <a:defRPr sz="3200">
                <a:solidFill>
                  <a:srgbClr val="FFFFFF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Noto Serif JP"/>
              <a:buNone/>
              <a:defRPr sz="3200">
                <a:solidFill>
                  <a:srgbClr val="FFFFFF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Noto Serif JP"/>
              <a:buNone/>
              <a:defRPr sz="3200">
                <a:solidFill>
                  <a:srgbClr val="FFFFFF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Noto Serif JP"/>
              <a:buNone/>
              <a:defRPr sz="3200">
                <a:solidFill>
                  <a:srgbClr val="FFFFFF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Noto Serif JP"/>
              <a:buNone/>
              <a:defRPr sz="3200">
                <a:solidFill>
                  <a:srgbClr val="FFFFFF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Noto Serif JP"/>
              <a:buNone/>
              <a:defRPr sz="3200">
                <a:solidFill>
                  <a:srgbClr val="FFFFFF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Noto Serif JP"/>
              <a:buNone/>
              <a:defRPr sz="3200">
                <a:solidFill>
                  <a:srgbClr val="FFFFFF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9pPr>
          </a:lstStyle>
          <a:p>
            <a:endParaRPr/>
          </a:p>
        </p:txBody>
      </p:sp>
      <p:sp>
        <p:nvSpPr>
          <p:cNvPr id="133" name="Google Shape;133;p23"/>
          <p:cNvSpPr txBox="1"/>
          <p:nvPr/>
        </p:nvSpPr>
        <p:spPr>
          <a:xfrm>
            <a:off x="310368" y="4647713"/>
            <a:ext cx="7168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rgbClr val="F6F4F3"/>
                </a:solidFill>
                <a:latin typeface="Noto Sans JP"/>
                <a:ea typeface="Noto Sans JP"/>
                <a:cs typeface="Noto Sans JP"/>
                <a:sym typeface="Noto Sans JP"/>
              </a:rPr>
              <a:t>株式会社アシュアード　セキュリティの信用評価プラットフォーム</a:t>
            </a:r>
            <a:endParaRPr sz="900">
              <a:solidFill>
                <a:srgbClr val="F6F4F3"/>
              </a:solidFill>
              <a:latin typeface="Noto Sans JP"/>
              <a:ea typeface="Noto Sans JP"/>
              <a:cs typeface="Noto Sans JP"/>
              <a:sym typeface="Noto Sans JP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扉（セミナー用・白背景）">
  <p:cSld name="CUSTOM_1_1_1_1_1">
    <p:bg>
      <p:bgPr>
        <a:solidFill>
          <a:schemeClr val="lt2"/>
        </a:solidFill>
        <a:effectLst/>
      </p:bgPr>
    </p:bg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p2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620625" y="4687175"/>
            <a:ext cx="1250125" cy="203775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24"/>
          <p:cNvSpPr>
            <a:spLocks noGrp="1"/>
          </p:cNvSpPr>
          <p:nvPr>
            <p:ph type="pic" idx="2"/>
          </p:nvPr>
        </p:nvSpPr>
        <p:spPr>
          <a:xfrm>
            <a:off x="3518125" y="1344200"/>
            <a:ext cx="5328300" cy="2797500"/>
          </a:xfrm>
          <a:prstGeom prst="rect">
            <a:avLst/>
          </a:prstGeom>
          <a:noFill/>
          <a:ln>
            <a:noFill/>
          </a:ln>
        </p:spPr>
      </p:sp>
      <p:sp>
        <p:nvSpPr>
          <p:cNvPr id="137" name="Google Shape;137;p24"/>
          <p:cNvSpPr/>
          <p:nvPr/>
        </p:nvSpPr>
        <p:spPr>
          <a:xfrm>
            <a:off x="435150" y="1892675"/>
            <a:ext cx="1092900" cy="2463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FFFFFF"/>
                </a:solidFill>
                <a:latin typeface="Noto Serif JP"/>
                <a:ea typeface="Noto Serif JP"/>
                <a:cs typeface="Noto Serif JP"/>
                <a:sym typeface="Noto Serif JP"/>
              </a:rPr>
              <a:t>開 始 時 間</a:t>
            </a:r>
            <a:endParaRPr sz="1200">
              <a:solidFill>
                <a:srgbClr val="FFFFFF"/>
              </a:solidFill>
              <a:latin typeface="Noto Serif JP"/>
              <a:ea typeface="Noto Serif JP"/>
              <a:cs typeface="Noto Serif JP"/>
              <a:sym typeface="Noto Serif JP"/>
            </a:endParaRPr>
          </a:p>
        </p:txBody>
      </p:sp>
      <p:sp>
        <p:nvSpPr>
          <p:cNvPr id="138" name="Google Shape;138;p24"/>
          <p:cNvSpPr txBox="1">
            <a:spLocks noGrp="1"/>
          </p:cNvSpPr>
          <p:nvPr>
            <p:ph type="title"/>
          </p:nvPr>
        </p:nvSpPr>
        <p:spPr>
          <a:xfrm>
            <a:off x="274600" y="536800"/>
            <a:ext cx="8596200" cy="461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erif JP"/>
              <a:buNone/>
              <a:defRPr sz="3200">
                <a:solidFill>
                  <a:schemeClr val="dk1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erif JP"/>
              <a:buNone/>
              <a:defRPr sz="3200">
                <a:solidFill>
                  <a:schemeClr val="dk1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erif JP"/>
              <a:buNone/>
              <a:defRPr sz="3200">
                <a:solidFill>
                  <a:schemeClr val="dk1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erif JP"/>
              <a:buNone/>
              <a:defRPr sz="3200">
                <a:solidFill>
                  <a:schemeClr val="dk1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erif JP"/>
              <a:buNone/>
              <a:defRPr sz="3200">
                <a:solidFill>
                  <a:schemeClr val="dk1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erif JP"/>
              <a:buNone/>
              <a:defRPr sz="3200">
                <a:solidFill>
                  <a:schemeClr val="dk1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erif JP"/>
              <a:buNone/>
              <a:defRPr sz="3200">
                <a:solidFill>
                  <a:schemeClr val="dk1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erif JP"/>
              <a:buNone/>
              <a:defRPr sz="3200">
                <a:solidFill>
                  <a:schemeClr val="dk1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erif JP"/>
              <a:buNone/>
              <a:defRPr sz="3200">
                <a:solidFill>
                  <a:schemeClr val="dk1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9pPr>
          </a:lstStyle>
          <a:p>
            <a:endParaRPr/>
          </a:p>
        </p:txBody>
      </p:sp>
      <p:sp>
        <p:nvSpPr>
          <p:cNvPr id="139" name="Google Shape;139;p24"/>
          <p:cNvSpPr txBox="1"/>
          <p:nvPr/>
        </p:nvSpPr>
        <p:spPr>
          <a:xfrm>
            <a:off x="310368" y="4647713"/>
            <a:ext cx="7168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Noto Sans JP"/>
                <a:ea typeface="Noto Sans JP"/>
                <a:cs typeface="Noto Sans JP"/>
                <a:sym typeface="Noto Sans JP"/>
              </a:rPr>
              <a:t>株式会社アシュアード　セキュリティの信用評価プラットフォーム</a:t>
            </a:r>
            <a:endParaRPr sz="900">
              <a:solidFill>
                <a:schemeClr val="dk1"/>
              </a:solidFill>
              <a:latin typeface="Noto Sans JP"/>
              <a:ea typeface="Noto Sans JP"/>
              <a:cs typeface="Noto Sans JP"/>
              <a:sym typeface="Noto Sans JP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ミナー告知">
  <p:cSld name="CUSTOM_1_1_1_1_1_1">
    <p:bg>
      <p:bgPr>
        <a:solidFill>
          <a:schemeClr val="lt2"/>
        </a:solidFill>
        <a:effectLst/>
      </p:bgPr>
    </p:bg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5"/>
          <p:cNvSpPr/>
          <p:nvPr/>
        </p:nvSpPr>
        <p:spPr>
          <a:xfrm>
            <a:off x="310375" y="2762900"/>
            <a:ext cx="3889800" cy="15870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Noto Serif JP"/>
              <a:ea typeface="Noto Serif JP"/>
              <a:cs typeface="Noto Serif JP"/>
              <a:sym typeface="Noto Serif JP"/>
            </a:endParaRPr>
          </a:p>
        </p:txBody>
      </p:sp>
      <p:sp>
        <p:nvSpPr>
          <p:cNvPr id="142" name="Google Shape;142;p25"/>
          <p:cNvSpPr>
            <a:spLocks noGrp="1"/>
          </p:cNvSpPr>
          <p:nvPr>
            <p:ph type="pic" idx="2"/>
          </p:nvPr>
        </p:nvSpPr>
        <p:spPr>
          <a:xfrm>
            <a:off x="4322450" y="1961888"/>
            <a:ext cx="4548300" cy="2388000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p25"/>
          <p:cNvSpPr/>
          <p:nvPr/>
        </p:nvSpPr>
        <p:spPr>
          <a:xfrm>
            <a:off x="310375" y="1296311"/>
            <a:ext cx="882300" cy="2037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FFFFFF"/>
                </a:solidFill>
                <a:latin typeface="Noto Serif JP"/>
                <a:ea typeface="Noto Serif JP"/>
                <a:cs typeface="Noto Serif JP"/>
                <a:sym typeface="Noto Serif JP"/>
              </a:rPr>
              <a:t>タイトル</a:t>
            </a:r>
            <a:endParaRPr sz="1000">
              <a:solidFill>
                <a:srgbClr val="FFFFFF"/>
              </a:solidFill>
              <a:latin typeface="Noto Serif JP"/>
              <a:ea typeface="Noto Serif JP"/>
              <a:cs typeface="Noto Serif JP"/>
              <a:sym typeface="Noto Serif JP"/>
            </a:endParaRPr>
          </a:p>
        </p:txBody>
      </p:sp>
      <p:sp>
        <p:nvSpPr>
          <p:cNvPr id="144" name="Google Shape;144;p25"/>
          <p:cNvSpPr txBox="1">
            <a:spLocks noGrp="1"/>
          </p:cNvSpPr>
          <p:nvPr>
            <p:ph type="title"/>
          </p:nvPr>
        </p:nvSpPr>
        <p:spPr>
          <a:xfrm>
            <a:off x="310375" y="1608588"/>
            <a:ext cx="3889800" cy="971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Noto Serif JP"/>
              <a:buNone/>
              <a:defRPr sz="1800">
                <a:latin typeface="Noto Serif JP"/>
                <a:ea typeface="Noto Serif JP"/>
                <a:cs typeface="Noto Serif JP"/>
                <a:sym typeface="Noto Serif JP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Font typeface="Noto Serif JP"/>
              <a:buNone/>
              <a:defRPr sz="1800">
                <a:latin typeface="Noto Serif JP"/>
                <a:ea typeface="Noto Serif JP"/>
                <a:cs typeface="Noto Serif JP"/>
                <a:sym typeface="Noto Serif JP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Font typeface="Noto Serif JP"/>
              <a:buNone/>
              <a:defRPr sz="1800">
                <a:latin typeface="Noto Serif JP"/>
                <a:ea typeface="Noto Serif JP"/>
                <a:cs typeface="Noto Serif JP"/>
                <a:sym typeface="Noto Serif JP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Font typeface="Noto Serif JP"/>
              <a:buNone/>
              <a:defRPr sz="1800">
                <a:latin typeface="Noto Serif JP"/>
                <a:ea typeface="Noto Serif JP"/>
                <a:cs typeface="Noto Serif JP"/>
                <a:sym typeface="Noto Serif JP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Font typeface="Noto Serif JP"/>
              <a:buNone/>
              <a:defRPr sz="1800">
                <a:latin typeface="Noto Serif JP"/>
                <a:ea typeface="Noto Serif JP"/>
                <a:cs typeface="Noto Serif JP"/>
                <a:sym typeface="Noto Serif JP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Font typeface="Noto Serif JP"/>
              <a:buNone/>
              <a:defRPr sz="1800">
                <a:latin typeface="Noto Serif JP"/>
                <a:ea typeface="Noto Serif JP"/>
                <a:cs typeface="Noto Serif JP"/>
                <a:sym typeface="Noto Serif JP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Font typeface="Noto Serif JP"/>
              <a:buNone/>
              <a:defRPr sz="1800">
                <a:latin typeface="Noto Serif JP"/>
                <a:ea typeface="Noto Serif JP"/>
                <a:cs typeface="Noto Serif JP"/>
                <a:sym typeface="Noto Serif JP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Font typeface="Noto Serif JP"/>
              <a:buNone/>
              <a:defRPr sz="1800">
                <a:latin typeface="Noto Serif JP"/>
                <a:ea typeface="Noto Serif JP"/>
                <a:cs typeface="Noto Serif JP"/>
                <a:sym typeface="Noto Serif JP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Font typeface="Noto Serif JP"/>
              <a:buNone/>
              <a:defRPr sz="1800">
                <a:latin typeface="Noto Serif JP"/>
                <a:ea typeface="Noto Serif JP"/>
                <a:cs typeface="Noto Serif JP"/>
                <a:sym typeface="Noto Serif JP"/>
              </a:defRPr>
            </a:lvl9pPr>
          </a:lstStyle>
          <a:p>
            <a:endParaRPr/>
          </a:p>
        </p:txBody>
      </p:sp>
      <p:sp>
        <p:nvSpPr>
          <p:cNvPr id="145" name="Google Shape;145;p25"/>
          <p:cNvSpPr/>
          <p:nvPr/>
        </p:nvSpPr>
        <p:spPr>
          <a:xfrm>
            <a:off x="441325" y="2857000"/>
            <a:ext cx="36279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 b="1">
                <a:solidFill>
                  <a:schemeClr val="accent5"/>
                </a:solidFill>
                <a:latin typeface="Noto Sans JP"/>
                <a:ea typeface="Noto Sans JP"/>
                <a:cs typeface="Noto Sans JP"/>
                <a:sym typeface="Noto Sans JP"/>
              </a:rPr>
              <a:t>こんな方におすすめ</a:t>
            </a:r>
            <a:endParaRPr sz="1000" b="1">
              <a:solidFill>
                <a:schemeClr val="accent5"/>
              </a:solidFill>
              <a:latin typeface="Noto Sans JP"/>
              <a:ea typeface="Noto Sans JP"/>
              <a:cs typeface="Noto Sans JP"/>
              <a:sym typeface="Noto Sans JP"/>
            </a:endParaRPr>
          </a:p>
        </p:txBody>
      </p:sp>
      <p:sp>
        <p:nvSpPr>
          <p:cNvPr id="146" name="Google Shape;146;p25"/>
          <p:cNvSpPr txBox="1">
            <a:spLocks noGrp="1"/>
          </p:cNvSpPr>
          <p:nvPr>
            <p:ph type="title" idx="3"/>
          </p:nvPr>
        </p:nvSpPr>
        <p:spPr>
          <a:xfrm>
            <a:off x="441325" y="3213600"/>
            <a:ext cx="3627900" cy="1059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Noto Sans JP"/>
              <a:buChar char="●"/>
              <a:defRPr sz="1200">
                <a:solidFill>
                  <a:schemeClr val="accent5"/>
                </a:solidFill>
                <a:latin typeface="Noto Sans JP"/>
                <a:ea typeface="Noto Sans JP"/>
                <a:cs typeface="Noto Sans JP"/>
                <a:sym typeface="Noto Sans JP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Noto Sans JP"/>
              <a:buChar char="○"/>
              <a:defRPr sz="1400">
                <a:solidFill>
                  <a:schemeClr val="accent5"/>
                </a:solidFill>
                <a:latin typeface="Noto Sans JP"/>
                <a:ea typeface="Noto Sans JP"/>
                <a:cs typeface="Noto Sans JP"/>
                <a:sym typeface="Noto Sans JP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Noto Sans JP"/>
              <a:buChar char="■"/>
              <a:defRPr sz="1400">
                <a:solidFill>
                  <a:schemeClr val="accent5"/>
                </a:solidFill>
                <a:latin typeface="Noto Sans JP"/>
                <a:ea typeface="Noto Sans JP"/>
                <a:cs typeface="Noto Sans JP"/>
                <a:sym typeface="Noto Sans JP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Noto Sans JP"/>
              <a:buChar char="●"/>
              <a:defRPr sz="1400">
                <a:solidFill>
                  <a:schemeClr val="accent5"/>
                </a:solidFill>
                <a:latin typeface="Noto Sans JP"/>
                <a:ea typeface="Noto Sans JP"/>
                <a:cs typeface="Noto Sans JP"/>
                <a:sym typeface="Noto Sans JP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Noto Sans JP"/>
              <a:buChar char="○"/>
              <a:defRPr sz="1400">
                <a:solidFill>
                  <a:schemeClr val="accent5"/>
                </a:solidFill>
                <a:latin typeface="Noto Sans JP"/>
                <a:ea typeface="Noto Sans JP"/>
                <a:cs typeface="Noto Sans JP"/>
                <a:sym typeface="Noto Sans JP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Noto Sans JP"/>
              <a:buChar char="■"/>
              <a:defRPr sz="1400">
                <a:solidFill>
                  <a:schemeClr val="accent5"/>
                </a:solidFill>
                <a:latin typeface="Noto Sans JP"/>
                <a:ea typeface="Noto Sans JP"/>
                <a:cs typeface="Noto Sans JP"/>
                <a:sym typeface="Noto Sans JP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Noto Sans JP"/>
              <a:buChar char="●"/>
              <a:defRPr sz="1400">
                <a:solidFill>
                  <a:schemeClr val="accent5"/>
                </a:solidFill>
                <a:latin typeface="Noto Sans JP"/>
                <a:ea typeface="Noto Sans JP"/>
                <a:cs typeface="Noto Sans JP"/>
                <a:sym typeface="Noto Sans JP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Noto Sans JP"/>
              <a:buChar char="○"/>
              <a:defRPr sz="1400">
                <a:solidFill>
                  <a:schemeClr val="accent5"/>
                </a:solidFill>
                <a:latin typeface="Noto Sans JP"/>
                <a:ea typeface="Noto Sans JP"/>
                <a:cs typeface="Noto Sans JP"/>
                <a:sym typeface="Noto Sans JP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Noto Sans JP"/>
              <a:buChar char="■"/>
              <a:defRPr sz="1400">
                <a:solidFill>
                  <a:schemeClr val="accent5"/>
                </a:solidFill>
                <a:latin typeface="Noto Sans JP"/>
                <a:ea typeface="Noto Sans JP"/>
                <a:cs typeface="Noto Sans JP"/>
                <a:sym typeface="Noto Sans JP"/>
              </a:defRPr>
            </a:lvl9pPr>
          </a:lstStyle>
          <a:p>
            <a:endParaRPr/>
          </a:p>
        </p:txBody>
      </p:sp>
      <p:sp>
        <p:nvSpPr>
          <p:cNvPr id="147" name="Google Shape;147;p25"/>
          <p:cNvSpPr txBox="1">
            <a:spLocks noGrp="1"/>
          </p:cNvSpPr>
          <p:nvPr>
            <p:ph type="title" idx="4"/>
          </p:nvPr>
        </p:nvSpPr>
        <p:spPr>
          <a:xfrm>
            <a:off x="287975" y="536800"/>
            <a:ext cx="8583000" cy="461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Font typeface="Noto Serif JP"/>
              <a:buNone/>
              <a:defRPr sz="3200">
                <a:latin typeface="Noto Serif JP"/>
                <a:ea typeface="Noto Serif JP"/>
                <a:cs typeface="Noto Serif JP"/>
                <a:sym typeface="Noto Serif JP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Font typeface="Noto Serif JP"/>
              <a:buNone/>
              <a:defRPr sz="3200">
                <a:latin typeface="Noto Serif JP"/>
                <a:ea typeface="Noto Serif JP"/>
                <a:cs typeface="Noto Serif JP"/>
                <a:sym typeface="Noto Serif JP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Font typeface="Noto Serif JP"/>
              <a:buNone/>
              <a:defRPr sz="3200">
                <a:latin typeface="Noto Serif JP"/>
                <a:ea typeface="Noto Serif JP"/>
                <a:cs typeface="Noto Serif JP"/>
                <a:sym typeface="Noto Serif JP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Font typeface="Noto Serif JP"/>
              <a:buNone/>
              <a:defRPr sz="3200">
                <a:latin typeface="Noto Serif JP"/>
                <a:ea typeface="Noto Serif JP"/>
                <a:cs typeface="Noto Serif JP"/>
                <a:sym typeface="Noto Serif JP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Font typeface="Noto Serif JP"/>
              <a:buNone/>
              <a:defRPr sz="3200">
                <a:latin typeface="Noto Serif JP"/>
                <a:ea typeface="Noto Serif JP"/>
                <a:cs typeface="Noto Serif JP"/>
                <a:sym typeface="Noto Serif JP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Font typeface="Noto Serif JP"/>
              <a:buNone/>
              <a:defRPr sz="3200">
                <a:latin typeface="Noto Serif JP"/>
                <a:ea typeface="Noto Serif JP"/>
                <a:cs typeface="Noto Serif JP"/>
                <a:sym typeface="Noto Serif JP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Font typeface="Noto Serif JP"/>
              <a:buNone/>
              <a:defRPr sz="3200">
                <a:latin typeface="Noto Serif JP"/>
                <a:ea typeface="Noto Serif JP"/>
                <a:cs typeface="Noto Serif JP"/>
                <a:sym typeface="Noto Serif JP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Font typeface="Noto Serif JP"/>
              <a:buNone/>
              <a:defRPr sz="3200">
                <a:latin typeface="Noto Serif JP"/>
                <a:ea typeface="Noto Serif JP"/>
                <a:cs typeface="Noto Serif JP"/>
                <a:sym typeface="Noto Serif JP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Font typeface="Noto Serif JP"/>
              <a:buNone/>
              <a:defRPr sz="3200">
                <a:latin typeface="Noto Serif JP"/>
                <a:ea typeface="Noto Serif JP"/>
                <a:cs typeface="Noto Serif JP"/>
                <a:sym typeface="Noto Serif JP"/>
              </a:defRPr>
            </a:lvl9pPr>
          </a:lstStyle>
          <a:p>
            <a:endParaRPr/>
          </a:p>
        </p:txBody>
      </p:sp>
      <p:pic>
        <p:nvPicPr>
          <p:cNvPr id="148" name="Google Shape;148;p2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620625" y="4687175"/>
            <a:ext cx="1250125" cy="203775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25"/>
          <p:cNvSpPr txBox="1"/>
          <p:nvPr/>
        </p:nvSpPr>
        <p:spPr>
          <a:xfrm>
            <a:off x="310368" y="4647713"/>
            <a:ext cx="7168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Noto Sans JP"/>
                <a:ea typeface="Noto Sans JP"/>
                <a:cs typeface="Noto Sans JP"/>
                <a:sym typeface="Noto Sans JP"/>
              </a:rPr>
              <a:t>株式会社アシュアード　セキュリティの信用評価プラットフォーム</a:t>
            </a:r>
            <a:endParaRPr sz="900">
              <a:solidFill>
                <a:schemeClr val="dk1"/>
              </a:solidFill>
              <a:latin typeface="Noto Sans JP"/>
              <a:ea typeface="Noto Sans JP"/>
              <a:cs typeface="Noto Sans JP"/>
              <a:sym typeface="Noto Sans JP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メッセージ A（サブタイトルあり）">
  <p:cSld name="CUSTOM_1_1_1_1_1_1_1">
    <p:bg>
      <p:bgPr>
        <a:solidFill>
          <a:schemeClr val="lt2"/>
        </a:solidFill>
        <a:effectLst/>
      </p:bgPr>
    </p:bg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6"/>
          <p:cNvSpPr txBox="1">
            <a:spLocks noGrp="1"/>
          </p:cNvSpPr>
          <p:nvPr>
            <p:ph type="title"/>
          </p:nvPr>
        </p:nvSpPr>
        <p:spPr>
          <a:xfrm>
            <a:off x="287975" y="1705404"/>
            <a:ext cx="8583000" cy="118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Font typeface="Noto Serif JP"/>
              <a:buNone/>
              <a:defRPr sz="3200">
                <a:latin typeface="Noto Serif JP"/>
                <a:ea typeface="Noto Serif JP"/>
                <a:cs typeface="Noto Serif JP"/>
                <a:sym typeface="Noto Serif JP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200"/>
              <a:buFont typeface="Noto Serif JP"/>
              <a:buNone/>
              <a:defRPr sz="3200">
                <a:latin typeface="Noto Serif JP"/>
                <a:ea typeface="Noto Serif JP"/>
                <a:cs typeface="Noto Serif JP"/>
                <a:sym typeface="Noto Serif JP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3200"/>
              <a:buFont typeface="Noto Serif JP"/>
              <a:buNone/>
              <a:defRPr sz="3200">
                <a:latin typeface="Noto Serif JP"/>
                <a:ea typeface="Noto Serif JP"/>
                <a:cs typeface="Noto Serif JP"/>
                <a:sym typeface="Noto Serif JP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3200"/>
              <a:buFont typeface="Noto Serif JP"/>
              <a:buNone/>
              <a:defRPr sz="3200">
                <a:latin typeface="Noto Serif JP"/>
                <a:ea typeface="Noto Serif JP"/>
                <a:cs typeface="Noto Serif JP"/>
                <a:sym typeface="Noto Serif JP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3200"/>
              <a:buFont typeface="Noto Serif JP"/>
              <a:buNone/>
              <a:defRPr sz="3200">
                <a:latin typeface="Noto Serif JP"/>
                <a:ea typeface="Noto Serif JP"/>
                <a:cs typeface="Noto Serif JP"/>
                <a:sym typeface="Noto Serif JP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3200"/>
              <a:buFont typeface="Noto Serif JP"/>
              <a:buNone/>
              <a:defRPr sz="3200">
                <a:latin typeface="Noto Serif JP"/>
                <a:ea typeface="Noto Serif JP"/>
                <a:cs typeface="Noto Serif JP"/>
                <a:sym typeface="Noto Serif JP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3200"/>
              <a:buFont typeface="Noto Serif JP"/>
              <a:buNone/>
              <a:defRPr sz="3200">
                <a:latin typeface="Noto Serif JP"/>
                <a:ea typeface="Noto Serif JP"/>
                <a:cs typeface="Noto Serif JP"/>
                <a:sym typeface="Noto Serif JP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3200"/>
              <a:buFont typeface="Noto Serif JP"/>
              <a:buNone/>
              <a:defRPr sz="3200">
                <a:latin typeface="Noto Serif JP"/>
                <a:ea typeface="Noto Serif JP"/>
                <a:cs typeface="Noto Serif JP"/>
                <a:sym typeface="Noto Serif JP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3200"/>
              <a:buFont typeface="Noto Serif JP"/>
              <a:buNone/>
              <a:defRPr sz="3200">
                <a:latin typeface="Noto Serif JP"/>
                <a:ea typeface="Noto Serif JP"/>
                <a:cs typeface="Noto Serif JP"/>
                <a:sym typeface="Noto Serif JP"/>
              </a:defRPr>
            </a:lvl9pPr>
          </a:lstStyle>
          <a:p>
            <a:endParaRPr/>
          </a:p>
        </p:txBody>
      </p:sp>
      <p:sp>
        <p:nvSpPr>
          <p:cNvPr id="152" name="Google Shape;152;p26"/>
          <p:cNvSpPr txBox="1">
            <a:spLocks noGrp="1"/>
          </p:cNvSpPr>
          <p:nvPr>
            <p:ph type="subTitle" idx="1"/>
          </p:nvPr>
        </p:nvSpPr>
        <p:spPr>
          <a:xfrm>
            <a:off x="287975" y="2854588"/>
            <a:ext cx="8583000" cy="583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Font typeface="Noto Sans JP"/>
              <a:buNone/>
              <a:defRPr>
                <a:latin typeface="Noto Sans JP"/>
                <a:ea typeface="Noto Sans JP"/>
                <a:cs typeface="Noto Sans JP"/>
                <a:sym typeface="Noto Sans JP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"/>
              <a:buFont typeface="Noto Sans JP"/>
              <a:buNone/>
              <a:defRPr>
                <a:latin typeface="Noto Sans JP"/>
                <a:ea typeface="Noto Sans JP"/>
                <a:cs typeface="Noto Sans JP"/>
                <a:sym typeface="Noto Sans JP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200"/>
              <a:buFont typeface="Noto Sans JP"/>
              <a:buNone/>
              <a:defRPr>
                <a:latin typeface="Noto Sans JP"/>
                <a:ea typeface="Noto Sans JP"/>
                <a:cs typeface="Noto Sans JP"/>
                <a:sym typeface="Noto Sans JP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200"/>
              <a:buFont typeface="Noto Sans JP"/>
              <a:buNone/>
              <a:defRPr>
                <a:latin typeface="Noto Sans JP"/>
                <a:ea typeface="Noto Sans JP"/>
                <a:cs typeface="Noto Sans JP"/>
                <a:sym typeface="Noto Sans JP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200"/>
              <a:buFont typeface="Noto Sans JP"/>
              <a:buNone/>
              <a:defRPr>
                <a:latin typeface="Noto Sans JP"/>
                <a:ea typeface="Noto Sans JP"/>
                <a:cs typeface="Noto Sans JP"/>
                <a:sym typeface="Noto Sans JP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200"/>
              <a:buFont typeface="Noto Sans JP"/>
              <a:buNone/>
              <a:defRPr>
                <a:latin typeface="Noto Sans JP"/>
                <a:ea typeface="Noto Sans JP"/>
                <a:cs typeface="Noto Sans JP"/>
                <a:sym typeface="Noto Sans JP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200"/>
              <a:buFont typeface="Noto Sans JP"/>
              <a:buNone/>
              <a:defRPr>
                <a:latin typeface="Noto Sans JP"/>
                <a:ea typeface="Noto Sans JP"/>
                <a:cs typeface="Noto Sans JP"/>
                <a:sym typeface="Noto Sans JP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200"/>
              <a:buFont typeface="Noto Sans JP"/>
              <a:buNone/>
              <a:defRPr>
                <a:latin typeface="Noto Sans JP"/>
                <a:ea typeface="Noto Sans JP"/>
                <a:cs typeface="Noto Sans JP"/>
                <a:sym typeface="Noto Sans JP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200"/>
              <a:buFont typeface="Noto Sans JP"/>
              <a:buNone/>
              <a:defRPr>
                <a:latin typeface="Noto Sans JP"/>
                <a:ea typeface="Noto Sans JP"/>
                <a:cs typeface="Noto Sans JP"/>
                <a:sym typeface="Noto Sans JP"/>
              </a:defRPr>
            </a:lvl9pPr>
          </a:lstStyle>
          <a:p>
            <a:endParaRPr/>
          </a:p>
        </p:txBody>
      </p:sp>
      <p:sp>
        <p:nvSpPr>
          <p:cNvPr id="153" name="Google Shape;153;p26"/>
          <p:cNvSpPr txBox="1">
            <a:spLocks noGrp="1"/>
          </p:cNvSpPr>
          <p:nvPr>
            <p:ph type="sldNum" idx="12"/>
          </p:nvPr>
        </p:nvSpPr>
        <p:spPr>
          <a:xfrm>
            <a:off x="8547160" y="27598"/>
            <a:ext cx="548700" cy="27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154" name="Google Shape;154;p26"/>
          <p:cNvSpPr/>
          <p:nvPr/>
        </p:nvSpPr>
        <p:spPr>
          <a:xfrm>
            <a:off x="-3275" y="0"/>
            <a:ext cx="9147300" cy="44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55" name="Google Shape;155;p2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168675" y="4897750"/>
            <a:ext cx="835200" cy="136100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26"/>
          <p:cNvSpPr txBox="1"/>
          <p:nvPr/>
        </p:nvSpPr>
        <p:spPr>
          <a:xfrm>
            <a:off x="6849800" y="4858150"/>
            <a:ext cx="1202100" cy="22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800">
                <a:solidFill>
                  <a:schemeClr val="dk1"/>
                </a:solidFill>
                <a:latin typeface="Noto Serif JP"/>
                <a:ea typeface="Noto Serif JP"/>
                <a:cs typeface="Noto Serif JP"/>
                <a:sym typeface="Noto Serif JP"/>
              </a:rPr>
              <a:t>CONFIDENTIAL　｜</a:t>
            </a:r>
            <a:endParaRPr sz="800">
              <a:solidFill>
                <a:schemeClr val="dk1"/>
              </a:solidFill>
              <a:latin typeface="Noto Serif JP"/>
              <a:ea typeface="Noto Serif JP"/>
              <a:cs typeface="Noto Serif JP"/>
              <a:sym typeface="Noto Serif JP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メッセージ B（サブタイトルあり）">
  <p:cSld name="CUSTOM_1_1_1_1_1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7"/>
          <p:cNvSpPr txBox="1">
            <a:spLocks noGrp="1"/>
          </p:cNvSpPr>
          <p:nvPr>
            <p:ph type="title"/>
          </p:nvPr>
        </p:nvSpPr>
        <p:spPr>
          <a:xfrm>
            <a:off x="287975" y="1705404"/>
            <a:ext cx="8583000" cy="118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Noto Serif JP"/>
              <a:buNone/>
              <a:defRPr sz="3200">
                <a:solidFill>
                  <a:srgbClr val="FFFFFF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Noto Serif JP"/>
              <a:buNone/>
              <a:defRPr sz="3200">
                <a:solidFill>
                  <a:srgbClr val="FFFFFF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Noto Serif JP"/>
              <a:buNone/>
              <a:defRPr sz="3200">
                <a:solidFill>
                  <a:srgbClr val="FFFFFF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Noto Serif JP"/>
              <a:buNone/>
              <a:defRPr sz="3200">
                <a:solidFill>
                  <a:srgbClr val="FFFFFF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Noto Serif JP"/>
              <a:buNone/>
              <a:defRPr sz="3200">
                <a:solidFill>
                  <a:srgbClr val="FFFFFF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Noto Serif JP"/>
              <a:buNone/>
              <a:defRPr sz="3200">
                <a:solidFill>
                  <a:srgbClr val="FFFFFF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Noto Serif JP"/>
              <a:buNone/>
              <a:defRPr sz="3200">
                <a:solidFill>
                  <a:srgbClr val="FFFFFF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Noto Serif JP"/>
              <a:buNone/>
              <a:defRPr sz="3200">
                <a:solidFill>
                  <a:srgbClr val="FFFFFF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Noto Serif JP"/>
              <a:buNone/>
              <a:defRPr sz="3200">
                <a:solidFill>
                  <a:srgbClr val="FFFFFF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9pPr>
          </a:lstStyle>
          <a:p>
            <a:endParaRPr/>
          </a:p>
        </p:txBody>
      </p:sp>
      <p:sp>
        <p:nvSpPr>
          <p:cNvPr id="159" name="Google Shape;159;p27"/>
          <p:cNvSpPr txBox="1">
            <a:spLocks noGrp="1"/>
          </p:cNvSpPr>
          <p:nvPr>
            <p:ph type="subTitle" idx="1"/>
          </p:nvPr>
        </p:nvSpPr>
        <p:spPr>
          <a:xfrm>
            <a:off x="287975" y="2854588"/>
            <a:ext cx="8583000" cy="583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Noto Sans JP"/>
              <a:buNone/>
              <a:defRPr>
                <a:solidFill>
                  <a:srgbClr val="FFFFFF"/>
                </a:solidFill>
                <a:latin typeface="Noto Sans JP"/>
                <a:ea typeface="Noto Sans JP"/>
                <a:cs typeface="Noto Sans JP"/>
                <a:sym typeface="Noto Sans JP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"/>
              <a:buFont typeface="Noto Sans JP"/>
              <a:buNone/>
              <a:defRPr>
                <a:latin typeface="Noto Sans JP"/>
                <a:ea typeface="Noto Sans JP"/>
                <a:cs typeface="Noto Sans JP"/>
                <a:sym typeface="Noto Sans JP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200"/>
              <a:buFont typeface="Noto Sans JP"/>
              <a:buNone/>
              <a:defRPr>
                <a:latin typeface="Noto Sans JP"/>
                <a:ea typeface="Noto Sans JP"/>
                <a:cs typeface="Noto Sans JP"/>
                <a:sym typeface="Noto Sans JP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200"/>
              <a:buFont typeface="Noto Sans JP"/>
              <a:buNone/>
              <a:defRPr>
                <a:latin typeface="Noto Sans JP"/>
                <a:ea typeface="Noto Sans JP"/>
                <a:cs typeface="Noto Sans JP"/>
                <a:sym typeface="Noto Sans JP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200"/>
              <a:buFont typeface="Noto Sans JP"/>
              <a:buNone/>
              <a:defRPr>
                <a:latin typeface="Noto Sans JP"/>
                <a:ea typeface="Noto Sans JP"/>
                <a:cs typeface="Noto Sans JP"/>
                <a:sym typeface="Noto Sans JP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200"/>
              <a:buFont typeface="Noto Sans JP"/>
              <a:buNone/>
              <a:defRPr>
                <a:latin typeface="Noto Sans JP"/>
                <a:ea typeface="Noto Sans JP"/>
                <a:cs typeface="Noto Sans JP"/>
                <a:sym typeface="Noto Sans JP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200"/>
              <a:buFont typeface="Noto Sans JP"/>
              <a:buNone/>
              <a:defRPr>
                <a:latin typeface="Noto Sans JP"/>
                <a:ea typeface="Noto Sans JP"/>
                <a:cs typeface="Noto Sans JP"/>
                <a:sym typeface="Noto Sans JP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200"/>
              <a:buFont typeface="Noto Sans JP"/>
              <a:buNone/>
              <a:defRPr>
                <a:latin typeface="Noto Sans JP"/>
                <a:ea typeface="Noto Sans JP"/>
                <a:cs typeface="Noto Sans JP"/>
                <a:sym typeface="Noto Sans JP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200"/>
              <a:buFont typeface="Noto Sans JP"/>
              <a:buNone/>
              <a:defRPr>
                <a:latin typeface="Noto Sans JP"/>
                <a:ea typeface="Noto Sans JP"/>
                <a:cs typeface="Noto Sans JP"/>
                <a:sym typeface="Noto Sans JP"/>
              </a:defRPr>
            </a:lvl9pPr>
          </a:lstStyle>
          <a:p>
            <a:endParaRPr/>
          </a:p>
        </p:txBody>
      </p:sp>
      <p:pic>
        <p:nvPicPr>
          <p:cNvPr id="160" name="Google Shape;160;p27"/>
          <p:cNvPicPr preferRelativeResize="0"/>
          <p:nvPr/>
        </p:nvPicPr>
        <p:blipFill rotWithShape="1">
          <a:blip r:embed="rId3">
            <a:alphaModFix/>
          </a:blip>
          <a:srcRect t="10" b="20"/>
          <a:stretch/>
        </p:blipFill>
        <p:spPr>
          <a:xfrm>
            <a:off x="8168675" y="4897750"/>
            <a:ext cx="835200" cy="136100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27"/>
          <p:cNvSpPr txBox="1"/>
          <p:nvPr/>
        </p:nvSpPr>
        <p:spPr>
          <a:xfrm>
            <a:off x="6849800" y="4858150"/>
            <a:ext cx="1202100" cy="22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800">
                <a:solidFill>
                  <a:srgbClr val="FFFFFF"/>
                </a:solidFill>
                <a:latin typeface="Noto Serif JP"/>
                <a:ea typeface="Noto Serif JP"/>
                <a:cs typeface="Noto Serif JP"/>
                <a:sym typeface="Noto Serif JP"/>
              </a:rPr>
              <a:t>CONFIDENTIAL　｜</a:t>
            </a:r>
            <a:endParaRPr sz="800">
              <a:solidFill>
                <a:srgbClr val="FFFFFF"/>
              </a:solidFill>
              <a:latin typeface="Noto Serif JP"/>
              <a:ea typeface="Noto Serif JP"/>
              <a:cs typeface="Noto Serif JP"/>
              <a:sym typeface="Noto Serif JP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FFFFFF"/>
        </a:solid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4"/>
          <p:cNvPicPr preferRelativeResize="0"/>
          <p:nvPr/>
        </p:nvPicPr>
        <p:blipFill>
          <a:blip r:embed="rId15">
            <a:alphaModFix amt="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4"/>
          <p:cNvSpPr txBox="1">
            <a:spLocks noGrp="1"/>
          </p:cNvSpPr>
          <p:nvPr>
            <p:ph type="body" idx="1"/>
          </p:nvPr>
        </p:nvSpPr>
        <p:spPr>
          <a:xfrm>
            <a:off x="177875" y="1341300"/>
            <a:ext cx="8716800" cy="32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JP"/>
              <a:buChar char="●"/>
              <a:defRPr sz="1200">
                <a:solidFill>
                  <a:schemeClr val="dk1"/>
                </a:solidFill>
                <a:latin typeface="Noto Sans JP"/>
                <a:ea typeface="Noto Sans JP"/>
                <a:cs typeface="Noto Sans JP"/>
                <a:sym typeface="Noto Sans JP"/>
              </a:defRPr>
            </a:lvl1pPr>
            <a:lvl2pPr marL="914400" lvl="1" indent="-3048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JP"/>
              <a:buChar char="○"/>
              <a:defRPr sz="1200">
                <a:solidFill>
                  <a:schemeClr val="dk1"/>
                </a:solidFill>
                <a:latin typeface="Noto Sans JP"/>
                <a:ea typeface="Noto Sans JP"/>
                <a:cs typeface="Noto Sans JP"/>
                <a:sym typeface="Noto Sans JP"/>
              </a:defRPr>
            </a:lvl2pPr>
            <a:lvl3pPr marL="1371600" lvl="2" indent="-3048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JP"/>
              <a:buChar char="■"/>
              <a:defRPr sz="1200">
                <a:solidFill>
                  <a:schemeClr val="dk1"/>
                </a:solidFill>
                <a:latin typeface="Noto Sans JP"/>
                <a:ea typeface="Noto Sans JP"/>
                <a:cs typeface="Noto Sans JP"/>
                <a:sym typeface="Noto Sans JP"/>
              </a:defRPr>
            </a:lvl3pPr>
            <a:lvl4pPr marL="1828800" lvl="3" indent="-3048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JP"/>
              <a:buChar char="●"/>
              <a:defRPr sz="1200">
                <a:solidFill>
                  <a:schemeClr val="dk1"/>
                </a:solidFill>
                <a:latin typeface="Noto Sans JP"/>
                <a:ea typeface="Noto Sans JP"/>
                <a:cs typeface="Noto Sans JP"/>
                <a:sym typeface="Noto Sans JP"/>
              </a:defRPr>
            </a:lvl4pPr>
            <a:lvl5pPr marL="2286000" lvl="4" indent="-3048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JP"/>
              <a:buChar char="○"/>
              <a:defRPr sz="1200">
                <a:solidFill>
                  <a:schemeClr val="dk1"/>
                </a:solidFill>
                <a:latin typeface="Noto Sans JP"/>
                <a:ea typeface="Noto Sans JP"/>
                <a:cs typeface="Noto Sans JP"/>
                <a:sym typeface="Noto Sans JP"/>
              </a:defRPr>
            </a:lvl5pPr>
            <a:lvl6pPr marL="2743200" lvl="5" indent="-3048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JP"/>
              <a:buChar char="■"/>
              <a:defRPr sz="1200">
                <a:solidFill>
                  <a:schemeClr val="dk1"/>
                </a:solidFill>
                <a:latin typeface="Noto Sans JP"/>
                <a:ea typeface="Noto Sans JP"/>
                <a:cs typeface="Noto Sans JP"/>
                <a:sym typeface="Noto Sans JP"/>
              </a:defRPr>
            </a:lvl6pPr>
            <a:lvl7pPr marL="3200400" lvl="6" indent="-3048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JP"/>
              <a:buChar char="●"/>
              <a:defRPr sz="1200">
                <a:solidFill>
                  <a:schemeClr val="dk1"/>
                </a:solidFill>
                <a:latin typeface="Noto Sans JP"/>
                <a:ea typeface="Noto Sans JP"/>
                <a:cs typeface="Noto Sans JP"/>
                <a:sym typeface="Noto Sans JP"/>
              </a:defRPr>
            </a:lvl7pPr>
            <a:lvl8pPr marL="3657600" lvl="7" indent="-3048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JP"/>
              <a:buChar char="○"/>
              <a:defRPr sz="1200">
                <a:solidFill>
                  <a:schemeClr val="dk1"/>
                </a:solidFill>
                <a:latin typeface="Noto Sans JP"/>
                <a:ea typeface="Noto Sans JP"/>
                <a:cs typeface="Noto Sans JP"/>
                <a:sym typeface="Noto Sans JP"/>
              </a:defRPr>
            </a:lvl8pPr>
            <a:lvl9pPr marL="4114800" lvl="8" indent="-3048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JP"/>
              <a:buChar char="■"/>
              <a:defRPr sz="1200">
                <a:solidFill>
                  <a:schemeClr val="dk1"/>
                </a:solidFill>
                <a:latin typeface="Noto Sans JP"/>
                <a:ea typeface="Noto Sans JP"/>
                <a:cs typeface="Noto Sans JP"/>
                <a:sym typeface="Noto Sans JP"/>
              </a:defRPr>
            </a:lvl9pPr>
          </a:lstStyle>
          <a:p>
            <a:endParaRPr/>
          </a:p>
        </p:txBody>
      </p:sp>
      <p:sp>
        <p:nvSpPr>
          <p:cNvPr id="64" name="Google Shape;64;p14"/>
          <p:cNvSpPr txBox="1">
            <a:spLocks noGrp="1"/>
          </p:cNvSpPr>
          <p:nvPr>
            <p:ph type="sldNum" idx="12"/>
          </p:nvPr>
        </p:nvSpPr>
        <p:spPr>
          <a:xfrm>
            <a:off x="8547160" y="27598"/>
            <a:ext cx="5487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900" b="1">
                <a:solidFill>
                  <a:schemeClr val="dk1"/>
                </a:solidFill>
                <a:latin typeface="Noto Sans JP"/>
                <a:ea typeface="Noto Sans JP"/>
                <a:cs typeface="Noto Sans JP"/>
                <a:sym typeface="Noto Sans JP"/>
              </a:defRPr>
            </a:lvl1pPr>
            <a:lvl2pPr lvl="1" algn="r">
              <a:buNone/>
              <a:defRPr sz="900" b="1">
                <a:solidFill>
                  <a:schemeClr val="dk1"/>
                </a:solidFill>
                <a:latin typeface="Noto Sans JP"/>
                <a:ea typeface="Noto Sans JP"/>
                <a:cs typeface="Noto Sans JP"/>
                <a:sym typeface="Noto Sans JP"/>
              </a:defRPr>
            </a:lvl2pPr>
            <a:lvl3pPr lvl="2" algn="r">
              <a:buNone/>
              <a:defRPr sz="900" b="1">
                <a:solidFill>
                  <a:schemeClr val="dk1"/>
                </a:solidFill>
                <a:latin typeface="Noto Sans JP"/>
                <a:ea typeface="Noto Sans JP"/>
                <a:cs typeface="Noto Sans JP"/>
                <a:sym typeface="Noto Sans JP"/>
              </a:defRPr>
            </a:lvl3pPr>
            <a:lvl4pPr lvl="3" algn="r">
              <a:buNone/>
              <a:defRPr sz="900" b="1">
                <a:solidFill>
                  <a:schemeClr val="dk1"/>
                </a:solidFill>
                <a:latin typeface="Noto Sans JP"/>
                <a:ea typeface="Noto Sans JP"/>
                <a:cs typeface="Noto Sans JP"/>
                <a:sym typeface="Noto Sans JP"/>
              </a:defRPr>
            </a:lvl4pPr>
            <a:lvl5pPr lvl="4" algn="r">
              <a:buNone/>
              <a:defRPr sz="900" b="1">
                <a:solidFill>
                  <a:schemeClr val="dk1"/>
                </a:solidFill>
                <a:latin typeface="Noto Sans JP"/>
                <a:ea typeface="Noto Sans JP"/>
                <a:cs typeface="Noto Sans JP"/>
                <a:sym typeface="Noto Sans JP"/>
              </a:defRPr>
            </a:lvl5pPr>
            <a:lvl6pPr lvl="5" algn="r">
              <a:buNone/>
              <a:defRPr sz="900" b="1">
                <a:solidFill>
                  <a:schemeClr val="dk1"/>
                </a:solidFill>
                <a:latin typeface="Noto Sans JP"/>
                <a:ea typeface="Noto Sans JP"/>
                <a:cs typeface="Noto Sans JP"/>
                <a:sym typeface="Noto Sans JP"/>
              </a:defRPr>
            </a:lvl6pPr>
            <a:lvl7pPr lvl="6" algn="r">
              <a:buNone/>
              <a:defRPr sz="900" b="1">
                <a:solidFill>
                  <a:schemeClr val="dk1"/>
                </a:solidFill>
                <a:latin typeface="Noto Sans JP"/>
                <a:ea typeface="Noto Sans JP"/>
                <a:cs typeface="Noto Sans JP"/>
                <a:sym typeface="Noto Sans JP"/>
              </a:defRPr>
            </a:lvl7pPr>
            <a:lvl8pPr lvl="7" algn="r">
              <a:buNone/>
              <a:defRPr sz="900" b="1">
                <a:solidFill>
                  <a:schemeClr val="dk1"/>
                </a:solidFill>
                <a:latin typeface="Noto Sans JP"/>
                <a:ea typeface="Noto Sans JP"/>
                <a:cs typeface="Noto Sans JP"/>
                <a:sym typeface="Noto Sans JP"/>
              </a:defRPr>
            </a:lvl8pPr>
            <a:lvl9pPr lvl="8" algn="r">
              <a:buNone/>
              <a:defRPr sz="900" b="1">
                <a:solidFill>
                  <a:schemeClr val="dk1"/>
                </a:solidFill>
                <a:latin typeface="Noto Sans JP"/>
                <a:ea typeface="Noto Sans JP"/>
                <a:cs typeface="Noto Sans JP"/>
                <a:sym typeface="Noto Sans JP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5" name="Google Shape;65;p14"/>
          <p:cNvSpPr txBox="1">
            <a:spLocks noGrp="1"/>
          </p:cNvSpPr>
          <p:nvPr>
            <p:ph type="title"/>
          </p:nvPr>
        </p:nvSpPr>
        <p:spPr>
          <a:xfrm>
            <a:off x="168260" y="222035"/>
            <a:ext cx="8716800" cy="4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erif JP"/>
              <a:buNone/>
              <a:defRPr sz="2400">
                <a:solidFill>
                  <a:schemeClr val="dk1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erif JP"/>
              <a:buNone/>
              <a:defRPr sz="2200">
                <a:solidFill>
                  <a:schemeClr val="dk1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erif JP"/>
              <a:buNone/>
              <a:defRPr sz="2200">
                <a:solidFill>
                  <a:schemeClr val="dk1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erif JP"/>
              <a:buNone/>
              <a:defRPr sz="2200">
                <a:solidFill>
                  <a:schemeClr val="dk1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erif JP"/>
              <a:buNone/>
              <a:defRPr sz="2200">
                <a:solidFill>
                  <a:schemeClr val="dk1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erif JP"/>
              <a:buNone/>
              <a:defRPr sz="2200">
                <a:solidFill>
                  <a:schemeClr val="dk1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erif JP"/>
              <a:buNone/>
              <a:defRPr sz="2200">
                <a:solidFill>
                  <a:schemeClr val="dk1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erif JP"/>
              <a:buNone/>
              <a:defRPr sz="2200">
                <a:solidFill>
                  <a:schemeClr val="dk1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erif JP"/>
              <a:buNone/>
              <a:defRPr sz="2200">
                <a:solidFill>
                  <a:schemeClr val="dk1"/>
                </a:solidFill>
                <a:latin typeface="Noto Serif JP"/>
                <a:ea typeface="Noto Serif JP"/>
                <a:cs typeface="Noto Serif JP"/>
                <a:sym typeface="Noto Serif JP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8"/>
          <p:cNvSpPr txBox="1">
            <a:spLocks noGrp="1"/>
          </p:cNvSpPr>
          <p:nvPr>
            <p:ph type="ctrTitle"/>
          </p:nvPr>
        </p:nvSpPr>
        <p:spPr>
          <a:xfrm>
            <a:off x="426067" y="1933302"/>
            <a:ext cx="8241000" cy="205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4300"/>
              <a:t>Assuredレポートの閲覧手順</a:t>
            </a:r>
            <a:endParaRPr sz="43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500"/>
              <a:t>（※作業時間：2〜3分）</a:t>
            </a:r>
            <a:endParaRPr sz="25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9"/>
          <p:cNvSpPr txBox="1">
            <a:spLocks noGrp="1"/>
          </p:cNvSpPr>
          <p:nvPr>
            <p:ph type="sldNum" idx="12"/>
          </p:nvPr>
        </p:nvSpPr>
        <p:spPr>
          <a:xfrm>
            <a:off x="8547160" y="27598"/>
            <a:ext cx="548700" cy="27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2</a:t>
            </a:fld>
            <a:endParaRPr/>
          </a:p>
        </p:txBody>
      </p:sp>
      <p:sp>
        <p:nvSpPr>
          <p:cNvPr id="172" name="Google Shape;172;p29"/>
          <p:cNvSpPr txBox="1">
            <a:spLocks noGrp="1"/>
          </p:cNvSpPr>
          <p:nvPr>
            <p:ph type="title"/>
          </p:nvPr>
        </p:nvSpPr>
        <p:spPr>
          <a:xfrm>
            <a:off x="213610" y="250893"/>
            <a:ext cx="8716800" cy="45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ja" sz="1960" b="1">
                <a:latin typeface="Noto Serif JP"/>
                <a:ea typeface="Noto Serif JP"/>
                <a:cs typeface="Noto Serif JP"/>
                <a:sym typeface="Noto Serif JP"/>
              </a:rPr>
              <a:t>手順① フォームを入力し、レポートをリクエストする</a:t>
            </a:r>
            <a:endParaRPr sz="1960" b="1">
              <a:latin typeface="Noto Serif JP"/>
              <a:ea typeface="Noto Serif JP"/>
              <a:cs typeface="Noto Serif JP"/>
              <a:sym typeface="Noto Serif JP"/>
            </a:endParaRPr>
          </a:p>
        </p:txBody>
      </p:sp>
      <p:pic>
        <p:nvPicPr>
          <p:cNvPr id="173" name="Google Shape;173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99801" y="1309525"/>
            <a:ext cx="4456701" cy="3164949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74" name="Google Shape;174;p29"/>
          <p:cNvSpPr txBox="1"/>
          <p:nvPr/>
        </p:nvSpPr>
        <p:spPr>
          <a:xfrm>
            <a:off x="2067975" y="4565575"/>
            <a:ext cx="49590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800" b="1">
                <a:solidFill>
                  <a:srgbClr val="28333C"/>
                </a:solidFill>
                <a:latin typeface="Noto Serif JP"/>
                <a:ea typeface="Noto Serif JP"/>
                <a:cs typeface="Noto Serif JP"/>
                <a:sym typeface="Noto Serif JP"/>
              </a:rPr>
              <a:t>リクエスト用URL：http://</a:t>
            </a:r>
            <a:endParaRPr sz="600" b="1">
              <a:solidFill>
                <a:srgbClr val="847D74"/>
              </a:solidFill>
              <a:latin typeface="Noto Serif JP"/>
              <a:ea typeface="Noto Serif JP"/>
              <a:cs typeface="Noto Serif JP"/>
              <a:sym typeface="Noto Serif JP"/>
            </a:endParaRPr>
          </a:p>
        </p:txBody>
      </p:sp>
      <p:sp>
        <p:nvSpPr>
          <p:cNvPr id="175" name="Google Shape;175;p29"/>
          <p:cNvSpPr txBox="1"/>
          <p:nvPr/>
        </p:nvSpPr>
        <p:spPr>
          <a:xfrm>
            <a:off x="213590" y="755741"/>
            <a:ext cx="70230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Autofit/>
          </a:bodyPr>
          <a:lstStyle/>
          <a:p>
            <a:pPr marL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rgbClr val="223350"/>
                </a:solidFill>
                <a:latin typeface="Noto Sans JP"/>
                <a:ea typeface="Noto Sans JP"/>
                <a:cs typeface="Noto Sans JP"/>
                <a:sym typeface="Noto Sans JP"/>
              </a:rPr>
              <a:t>リクエスト後、【</a:t>
            </a:r>
            <a:r>
              <a:rPr lang="ja" sz="900" b="1">
                <a:solidFill>
                  <a:srgbClr val="223350"/>
                </a:solidFill>
                <a:latin typeface="Noto Sans JP"/>
                <a:ea typeface="Noto Sans JP"/>
                <a:cs typeface="Noto Sans JP"/>
                <a:sym typeface="Noto Sans JP"/>
              </a:rPr>
              <a:t>共有元企業様が承認対応をした後】</a:t>
            </a:r>
            <a:r>
              <a:rPr lang="ja" sz="900">
                <a:solidFill>
                  <a:srgbClr val="223350"/>
                </a:solidFill>
                <a:latin typeface="Noto Sans JP"/>
                <a:ea typeface="Noto Sans JP"/>
                <a:cs typeface="Noto Sans JP"/>
                <a:sym typeface="Noto Sans JP"/>
              </a:rPr>
              <a:t>に案内メールが届きます。</a:t>
            </a:r>
            <a:endParaRPr sz="900">
              <a:solidFill>
                <a:srgbClr val="223350"/>
              </a:solidFill>
              <a:latin typeface="Noto Sans JP"/>
              <a:ea typeface="Noto Sans JP"/>
              <a:cs typeface="Noto Sans JP"/>
              <a:sym typeface="Noto Sans JP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D3FF822-BEEC-F1CA-58E8-ED9D5F1ACDFF}"/>
              </a:ext>
            </a:extLst>
          </p:cNvPr>
          <p:cNvSpPr txBox="1"/>
          <p:nvPr/>
        </p:nvSpPr>
        <p:spPr>
          <a:xfrm>
            <a:off x="1300899" y="2571750"/>
            <a:ext cx="67920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/>
              <a:t>※</a:t>
            </a:r>
            <a:r>
              <a:rPr kumimoji="1" lang="ja-JP" altLang="en-US" sz="2000"/>
              <a:t>自社のリクエストページへの差し替えをお願いします。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0"/>
          <p:cNvSpPr txBox="1">
            <a:spLocks noGrp="1"/>
          </p:cNvSpPr>
          <p:nvPr>
            <p:ph type="sldNum" idx="12"/>
          </p:nvPr>
        </p:nvSpPr>
        <p:spPr>
          <a:xfrm>
            <a:off x="8547160" y="27598"/>
            <a:ext cx="548700" cy="27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3</a:t>
            </a:fld>
            <a:endParaRPr/>
          </a:p>
        </p:txBody>
      </p:sp>
      <p:sp>
        <p:nvSpPr>
          <p:cNvPr id="181" name="Google Shape;181;p30"/>
          <p:cNvSpPr txBox="1"/>
          <p:nvPr/>
        </p:nvSpPr>
        <p:spPr>
          <a:xfrm>
            <a:off x="239799" y="811438"/>
            <a:ext cx="70230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Autofit/>
          </a:bodyPr>
          <a:lstStyle/>
          <a:p>
            <a:pPr marL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223350"/>
              </a:solidFill>
              <a:latin typeface="Noto Sans JP"/>
              <a:ea typeface="Noto Sans JP"/>
              <a:cs typeface="Noto Sans JP"/>
              <a:sym typeface="Noto Sans JP"/>
            </a:endParaRPr>
          </a:p>
        </p:txBody>
      </p:sp>
      <p:pic>
        <p:nvPicPr>
          <p:cNvPr id="182" name="Google Shape;182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56086" y="1576458"/>
            <a:ext cx="5784475" cy="303955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83" name="Google Shape;183;p30"/>
          <p:cNvSpPr txBox="1"/>
          <p:nvPr/>
        </p:nvSpPr>
        <p:spPr>
          <a:xfrm>
            <a:off x="1800996" y="2521108"/>
            <a:ext cx="5544000" cy="184500"/>
          </a:xfrm>
          <a:prstGeom prst="rect">
            <a:avLst/>
          </a:prstGeom>
          <a:noFill/>
          <a:ln w="2857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accent3"/>
              </a:solidFill>
              <a:latin typeface="Noto Sans JP"/>
              <a:ea typeface="Noto Sans JP"/>
              <a:cs typeface="Noto Sans JP"/>
              <a:sym typeface="Noto Sans JP"/>
            </a:endParaRPr>
          </a:p>
        </p:txBody>
      </p:sp>
      <p:sp>
        <p:nvSpPr>
          <p:cNvPr id="184" name="Google Shape;184;p30"/>
          <p:cNvSpPr/>
          <p:nvPr/>
        </p:nvSpPr>
        <p:spPr>
          <a:xfrm>
            <a:off x="1835585" y="2262050"/>
            <a:ext cx="871200" cy="891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Noto Sans JP"/>
              <a:ea typeface="Noto Sans JP"/>
              <a:cs typeface="Noto Sans JP"/>
              <a:sym typeface="Noto Sans JP"/>
            </a:endParaRPr>
          </a:p>
        </p:txBody>
      </p:sp>
      <p:sp>
        <p:nvSpPr>
          <p:cNvPr id="185" name="Google Shape;185;p30"/>
          <p:cNvSpPr/>
          <p:nvPr/>
        </p:nvSpPr>
        <p:spPr>
          <a:xfrm>
            <a:off x="2939038" y="2260454"/>
            <a:ext cx="307800" cy="891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Noto Sans JP"/>
              <a:ea typeface="Noto Sans JP"/>
              <a:cs typeface="Noto Sans JP"/>
              <a:sym typeface="Noto Sans JP"/>
            </a:endParaRPr>
          </a:p>
        </p:txBody>
      </p:sp>
      <p:sp>
        <p:nvSpPr>
          <p:cNvPr id="186" name="Google Shape;186;p30"/>
          <p:cNvSpPr/>
          <p:nvPr/>
        </p:nvSpPr>
        <p:spPr>
          <a:xfrm>
            <a:off x="1816571" y="2050633"/>
            <a:ext cx="410100" cy="1176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Noto Sans JP"/>
              <a:ea typeface="Noto Sans JP"/>
              <a:cs typeface="Noto Sans JP"/>
              <a:sym typeface="Noto Sans JP"/>
            </a:endParaRPr>
          </a:p>
        </p:txBody>
      </p:sp>
      <p:sp>
        <p:nvSpPr>
          <p:cNvPr id="187" name="Google Shape;187;p30"/>
          <p:cNvSpPr txBox="1"/>
          <p:nvPr/>
        </p:nvSpPr>
        <p:spPr>
          <a:xfrm>
            <a:off x="2076975" y="2234430"/>
            <a:ext cx="642600" cy="8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400" b="1">
                <a:solidFill>
                  <a:schemeClr val="dk2"/>
                </a:solidFill>
                <a:latin typeface="Noto Sans JP"/>
                <a:ea typeface="Noto Sans JP"/>
                <a:cs typeface="Noto Sans JP"/>
                <a:sym typeface="Noto Sans JP"/>
              </a:rPr>
              <a:t>共有元企業名</a:t>
            </a:r>
            <a:endParaRPr sz="400" b="1">
              <a:solidFill>
                <a:schemeClr val="dk2"/>
              </a:solidFill>
              <a:latin typeface="Noto Sans JP"/>
              <a:ea typeface="Noto Sans JP"/>
              <a:cs typeface="Noto Sans JP"/>
              <a:sym typeface="Noto Sans JP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" b="1">
              <a:solidFill>
                <a:schemeClr val="dk2"/>
              </a:solidFill>
              <a:latin typeface="Noto Sans JP"/>
              <a:ea typeface="Noto Sans JP"/>
              <a:cs typeface="Noto Sans JP"/>
              <a:sym typeface="Noto Sans JP"/>
            </a:endParaRPr>
          </a:p>
        </p:txBody>
      </p:sp>
      <p:sp>
        <p:nvSpPr>
          <p:cNvPr id="188" name="Google Shape;188;p30"/>
          <p:cNvSpPr txBox="1"/>
          <p:nvPr/>
        </p:nvSpPr>
        <p:spPr>
          <a:xfrm>
            <a:off x="1743394" y="2037395"/>
            <a:ext cx="562800" cy="8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400" b="1">
                <a:solidFill>
                  <a:schemeClr val="dk2"/>
                </a:solidFill>
                <a:latin typeface="Noto Sans JP"/>
                <a:ea typeface="Noto Sans JP"/>
                <a:cs typeface="Noto Sans JP"/>
                <a:sym typeface="Noto Sans JP"/>
              </a:rPr>
              <a:t>リクエスト者名</a:t>
            </a:r>
            <a:endParaRPr sz="400" b="1">
              <a:solidFill>
                <a:schemeClr val="dk2"/>
              </a:solidFill>
              <a:latin typeface="Noto Sans JP"/>
              <a:ea typeface="Noto Sans JP"/>
              <a:cs typeface="Noto Sans JP"/>
              <a:sym typeface="Noto Sans JP"/>
            </a:endParaRPr>
          </a:p>
        </p:txBody>
      </p:sp>
      <p:sp>
        <p:nvSpPr>
          <p:cNvPr id="189" name="Google Shape;189;p30"/>
          <p:cNvSpPr txBox="1"/>
          <p:nvPr/>
        </p:nvSpPr>
        <p:spPr>
          <a:xfrm>
            <a:off x="2871723" y="2234309"/>
            <a:ext cx="562800" cy="8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400" b="1">
                <a:solidFill>
                  <a:schemeClr val="dk2"/>
                </a:solidFill>
                <a:latin typeface="Noto Sans JP"/>
                <a:ea typeface="Noto Sans JP"/>
                <a:cs typeface="Noto Sans JP"/>
                <a:sym typeface="Noto Sans JP"/>
              </a:rPr>
              <a:t>サービス名</a:t>
            </a:r>
            <a:endParaRPr sz="400" b="1">
              <a:solidFill>
                <a:schemeClr val="dk2"/>
              </a:solidFill>
              <a:latin typeface="Noto Sans JP"/>
              <a:ea typeface="Noto Sans JP"/>
              <a:cs typeface="Noto Sans JP"/>
              <a:sym typeface="Noto Sans JP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" b="1">
              <a:solidFill>
                <a:schemeClr val="dk2"/>
              </a:solidFill>
              <a:latin typeface="Noto Sans JP"/>
              <a:ea typeface="Noto Sans JP"/>
              <a:cs typeface="Noto Sans JP"/>
              <a:sym typeface="Noto Sans JP"/>
            </a:endParaRPr>
          </a:p>
        </p:txBody>
      </p:sp>
      <p:pic>
        <p:nvPicPr>
          <p:cNvPr id="190" name="Google Shape;190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43400" y="1315829"/>
            <a:ext cx="4871428" cy="1845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91" name="Google Shape;191;p30"/>
          <p:cNvSpPr/>
          <p:nvPr/>
        </p:nvSpPr>
        <p:spPr>
          <a:xfrm>
            <a:off x="1438174" y="2581471"/>
            <a:ext cx="324300" cy="891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Noto Sans JP"/>
              <a:ea typeface="Noto Sans JP"/>
              <a:cs typeface="Noto Sans JP"/>
              <a:sym typeface="Noto Sans JP"/>
            </a:endParaRPr>
          </a:p>
        </p:txBody>
      </p:sp>
      <p:sp>
        <p:nvSpPr>
          <p:cNvPr id="192" name="Google Shape;192;p30"/>
          <p:cNvSpPr/>
          <p:nvPr/>
        </p:nvSpPr>
        <p:spPr>
          <a:xfrm>
            <a:off x="1855001" y="1359713"/>
            <a:ext cx="912900" cy="1176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Noto Sans JP"/>
              <a:ea typeface="Noto Sans JP"/>
              <a:cs typeface="Noto Sans JP"/>
              <a:sym typeface="Noto Sans JP"/>
            </a:endParaRPr>
          </a:p>
        </p:txBody>
      </p:sp>
      <p:sp>
        <p:nvSpPr>
          <p:cNvPr id="193" name="Google Shape;193;p30"/>
          <p:cNvSpPr/>
          <p:nvPr/>
        </p:nvSpPr>
        <p:spPr>
          <a:xfrm>
            <a:off x="2830783" y="1353371"/>
            <a:ext cx="1230300" cy="1176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Noto Sans JP"/>
              <a:ea typeface="Noto Sans JP"/>
              <a:cs typeface="Noto Sans JP"/>
              <a:sym typeface="Noto Sans JP"/>
            </a:endParaRPr>
          </a:p>
        </p:txBody>
      </p:sp>
      <p:sp>
        <p:nvSpPr>
          <p:cNvPr id="194" name="Google Shape;194;p30"/>
          <p:cNvSpPr txBox="1"/>
          <p:nvPr/>
        </p:nvSpPr>
        <p:spPr>
          <a:xfrm>
            <a:off x="3223580" y="1341447"/>
            <a:ext cx="562800" cy="8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400" b="1">
                <a:solidFill>
                  <a:schemeClr val="dk2"/>
                </a:solidFill>
                <a:latin typeface="Noto Sans JP"/>
                <a:ea typeface="Noto Sans JP"/>
                <a:cs typeface="Noto Sans JP"/>
                <a:sym typeface="Noto Sans JP"/>
              </a:rPr>
              <a:t>共有元企業名</a:t>
            </a:r>
            <a:endParaRPr sz="400" b="1">
              <a:solidFill>
                <a:schemeClr val="dk2"/>
              </a:solidFill>
              <a:latin typeface="Noto Sans JP"/>
              <a:ea typeface="Noto Sans JP"/>
              <a:cs typeface="Noto Sans JP"/>
              <a:sym typeface="Noto Sans JP"/>
            </a:endParaRPr>
          </a:p>
        </p:txBody>
      </p:sp>
      <p:sp>
        <p:nvSpPr>
          <p:cNvPr id="195" name="Google Shape;195;p30"/>
          <p:cNvSpPr txBox="1"/>
          <p:nvPr/>
        </p:nvSpPr>
        <p:spPr>
          <a:xfrm>
            <a:off x="2085871" y="1344624"/>
            <a:ext cx="562800" cy="8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400" b="1" dirty="0">
                <a:solidFill>
                  <a:schemeClr val="dk2"/>
                </a:solidFill>
                <a:latin typeface="Noto Sans JP"/>
                <a:ea typeface="Noto Sans JP"/>
                <a:cs typeface="Noto Sans JP"/>
                <a:sym typeface="Noto Sans JP"/>
              </a:rPr>
              <a:t>サービス名</a:t>
            </a:r>
            <a:endParaRPr sz="400" b="1" dirty="0">
              <a:solidFill>
                <a:schemeClr val="dk2"/>
              </a:solidFill>
              <a:latin typeface="Noto Sans JP"/>
              <a:ea typeface="Noto Sans JP"/>
              <a:cs typeface="Noto Sans JP"/>
              <a:sym typeface="Noto Sans JP"/>
            </a:endParaRPr>
          </a:p>
        </p:txBody>
      </p:sp>
      <p:sp>
        <p:nvSpPr>
          <p:cNvPr id="196" name="Google Shape;196;p30"/>
          <p:cNvSpPr txBox="1"/>
          <p:nvPr/>
        </p:nvSpPr>
        <p:spPr>
          <a:xfrm>
            <a:off x="481702" y="2462355"/>
            <a:ext cx="11124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3"/>
                </a:solidFill>
                <a:latin typeface="Noto Serif JP"/>
                <a:ea typeface="Noto Serif JP"/>
                <a:cs typeface="Noto Serif JP"/>
                <a:sym typeface="Noto Serif JP"/>
              </a:rPr>
              <a:t>URLにアクセス</a:t>
            </a:r>
            <a:endParaRPr sz="900" b="1">
              <a:solidFill>
                <a:schemeClr val="accent3"/>
              </a:solidFill>
              <a:latin typeface="Noto Serif JP"/>
              <a:ea typeface="Noto Serif JP"/>
              <a:cs typeface="Noto Serif JP"/>
              <a:sym typeface="Noto Serif JP"/>
            </a:endParaRPr>
          </a:p>
        </p:txBody>
      </p:sp>
      <p:sp>
        <p:nvSpPr>
          <p:cNvPr id="197" name="Google Shape;197;p30"/>
          <p:cNvSpPr txBox="1"/>
          <p:nvPr/>
        </p:nvSpPr>
        <p:spPr>
          <a:xfrm>
            <a:off x="213590" y="755741"/>
            <a:ext cx="70230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Autofit/>
          </a:bodyPr>
          <a:lstStyle/>
          <a:p>
            <a:pPr marL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Noto Sans JP"/>
                <a:ea typeface="Noto Sans JP"/>
                <a:cs typeface="Noto Sans JP"/>
                <a:sym typeface="Noto Sans JP"/>
              </a:rPr>
              <a:t>リンクの有効期限は1週間です。期限が切れた場合は担当にお問い合わせください。</a:t>
            </a:r>
            <a:endParaRPr sz="900">
              <a:solidFill>
                <a:schemeClr val="dk1"/>
              </a:solidFill>
              <a:latin typeface="Noto Sans JP"/>
              <a:ea typeface="Noto Sans JP"/>
              <a:cs typeface="Noto Sans JP"/>
              <a:sym typeface="Noto Sans JP"/>
            </a:endParaRPr>
          </a:p>
          <a:p>
            <a:pPr marL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223350"/>
              </a:solidFill>
              <a:latin typeface="Noto Sans JP"/>
              <a:ea typeface="Noto Sans JP"/>
              <a:cs typeface="Noto Sans JP"/>
              <a:sym typeface="Noto Sans JP"/>
            </a:endParaRPr>
          </a:p>
        </p:txBody>
      </p:sp>
      <p:sp>
        <p:nvSpPr>
          <p:cNvPr id="198" name="Google Shape;198;p30"/>
          <p:cNvSpPr txBox="1">
            <a:spLocks noGrp="1"/>
          </p:cNvSpPr>
          <p:nvPr>
            <p:ph type="title"/>
          </p:nvPr>
        </p:nvSpPr>
        <p:spPr>
          <a:xfrm>
            <a:off x="213610" y="250893"/>
            <a:ext cx="8716800" cy="45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960" b="1">
                <a:latin typeface="Noto Serif JP"/>
                <a:ea typeface="Noto Serif JP"/>
                <a:cs typeface="Noto Serif JP"/>
                <a:sym typeface="Noto Serif JP"/>
              </a:rPr>
              <a:t>手順② 送られてきたメールから、URLにアクセス</a:t>
            </a:r>
            <a:endParaRPr sz="1960" b="1">
              <a:latin typeface="Noto Serif JP"/>
              <a:ea typeface="Noto Serif JP"/>
              <a:cs typeface="Noto Serif JP"/>
              <a:sym typeface="Noto Serif JP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60" b="1">
              <a:latin typeface="Noto Serif JP"/>
              <a:ea typeface="Noto Serif JP"/>
              <a:cs typeface="Noto Serif JP"/>
              <a:sym typeface="Noto Serif JP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endParaRPr sz="1960" b="1">
              <a:latin typeface="Noto Serif JP"/>
              <a:ea typeface="Noto Serif JP"/>
              <a:cs typeface="Noto Serif JP"/>
              <a:sym typeface="Noto Serif JP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1"/>
          <p:cNvSpPr txBox="1">
            <a:spLocks noGrp="1"/>
          </p:cNvSpPr>
          <p:nvPr>
            <p:ph type="sldNum" idx="12"/>
          </p:nvPr>
        </p:nvSpPr>
        <p:spPr>
          <a:xfrm>
            <a:off x="8547160" y="27598"/>
            <a:ext cx="548700" cy="27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4</a:t>
            </a:fld>
            <a:endParaRPr/>
          </a:p>
        </p:txBody>
      </p:sp>
      <p:sp>
        <p:nvSpPr>
          <p:cNvPr id="204" name="Google Shape;204;p31"/>
          <p:cNvSpPr txBox="1"/>
          <p:nvPr/>
        </p:nvSpPr>
        <p:spPr>
          <a:xfrm>
            <a:off x="239799" y="811438"/>
            <a:ext cx="70230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Autofit/>
          </a:bodyPr>
          <a:lstStyle/>
          <a:p>
            <a:pPr marL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223350"/>
              </a:solidFill>
              <a:latin typeface="Noto Sans JP"/>
              <a:ea typeface="Noto Sans JP"/>
              <a:cs typeface="Noto Sans JP"/>
              <a:sym typeface="Noto Sans JP"/>
            </a:endParaRPr>
          </a:p>
        </p:txBody>
      </p:sp>
      <p:sp>
        <p:nvSpPr>
          <p:cNvPr id="205" name="Google Shape;205;p31"/>
          <p:cNvSpPr txBox="1"/>
          <p:nvPr/>
        </p:nvSpPr>
        <p:spPr>
          <a:xfrm>
            <a:off x="213590" y="755741"/>
            <a:ext cx="70230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Autofit/>
          </a:bodyPr>
          <a:lstStyle/>
          <a:p>
            <a:pPr marL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Noto Sans JP"/>
                <a:ea typeface="Noto Sans JP"/>
                <a:cs typeface="Noto Sans JP"/>
                <a:sym typeface="Noto Sans JP"/>
              </a:rPr>
              <a:t>※注意事項：一度登録をしたことがある場合は、赤枠のURLよりログインしてください。</a:t>
            </a:r>
            <a:endParaRPr sz="900">
              <a:solidFill>
                <a:schemeClr val="dk1"/>
              </a:solidFill>
              <a:latin typeface="Noto Sans JP"/>
              <a:ea typeface="Noto Sans JP"/>
              <a:cs typeface="Noto Sans JP"/>
              <a:sym typeface="Noto Sans JP"/>
            </a:endParaRPr>
          </a:p>
          <a:p>
            <a:pPr marL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Noto Sans JP"/>
              <a:ea typeface="Noto Sans JP"/>
              <a:cs typeface="Noto Sans JP"/>
              <a:sym typeface="Noto Sans JP"/>
            </a:endParaRPr>
          </a:p>
        </p:txBody>
      </p:sp>
      <p:sp>
        <p:nvSpPr>
          <p:cNvPr id="206" name="Google Shape;206;p31"/>
          <p:cNvSpPr txBox="1">
            <a:spLocks noGrp="1"/>
          </p:cNvSpPr>
          <p:nvPr>
            <p:ph type="title"/>
          </p:nvPr>
        </p:nvSpPr>
        <p:spPr>
          <a:xfrm>
            <a:off x="213588" y="254164"/>
            <a:ext cx="8716800" cy="45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ja" sz="1960" b="1">
                <a:latin typeface="Noto Serif JP"/>
                <a:ea typeface="Noto Serif JP"/>
                <a:cs typeface="Noto Serif JP"/>
                <a:sym typeface="Noto Serif JP"/>
              </a:rPr>
              <a:t>手順③ フォームにアカウント登録の情報を入力</a:t>
            </a:r>
            <a:endParaRPr sz="1960" b="1">
              <a:latin typeface="Noto Serif JP"/>
              <a:ea typeface="Noto Serif JP"/>
              <a:cs typeface="Noto Serif JP"/>
              <a:sym typeface="Noto Serif JP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endParaRPr sz="1960" b="1">
              <a:latin typeface="Noto Serif JP"/>
              <a:ea typeface="Noto Serif JP"/>
              <a:cs typeface="Noto Serif JP"/>
              <a:sym typeface="Noto Serif JP"/>
            </a:endParaRPr>
          </a:p>
        </p:txBody>
      </p:sp>
      <p:pic>
        <p:nvPicPr>
          <p:cNvPr id="207" name="Google Shape;207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13338" y="1203574"/>
            <a:ext cx="5517325" cy="3523151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08" name="Google Shape;208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54875" y="3760124"/>
            <a:ext cx="1093915" cy="111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932650" y="3381522"/>
            <a:ext cx="847725" cy="15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65875" y="3381522"/>
            <a:ext cx="847725" cy="153900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31"/>
          <p:cNvSpPr/>
          <p:nvPr/>
        </p:nvSpPr>
        <p:spPr>
          <a:xfrm>
            <a:off x="5634725" y="1467800"/>
            <a:ext cx="276600" cy="891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Noto Sans JP"/>
              <a:ea typeface="Noto Sans JP"/>
              <a:cs typeface="Noto Sans JP"/>
              <a:sym typeface="Noto Sans JP"/>
            </a:endParaRPr>
          </a:p>
        </p:txBody>
      </p:sp>
      <p:sp>
        <p:nvSpPr>
          <p:cNvPr id="212" name="Google Shape;212;p31"/>
          <p:cNvSpPr/>
          <p:nvPr/>
        </p:nvSpPr>
        <p:spPr>
          <a:xfrm>
            <a:off x="4668200" y="1478450"/>
            <a:ext cx="833100" cy="783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Noto Sans JP"/>
              <a:ea typeface="Noto Sans JP"/>
              <a:cs typeface="Noto Sans JP"/>
              <a:sym typeface="Noto Sans JP"/>
            </a:endParaRPr>
          </a:p>
        </p:txBody>
      </p:sp>
      <p:sp>
        <p:nvSpPr>
          <p:cNvPr id="213" name="Google Shape;213;p31"/>
          <p:cNvSpPr txBox="1"/>
          <p:nvPr/>
        </p:nvSpPr>
        <p:spPr>
          <a:xfrm>
            <a:off x="4849642" y="1444889"/>
            <a:ext cx="562800" cy="8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400" b="1">
                <a:solidFill>
                  <a:schemeClr val="dk2"/>
                </a:solidFill>
                <a:latin typeface="Noto Sans JP"/>
                <a:ea typeface="Noto Sans JP"/>
                <a:cs typeface="Noto Sans JP"/>
                <a:sym typeface="Noto Sans JP"/>
              </a:rPr>
              <a:t>共有元企業名</a:t>
            </a:r>
            <a:endParaRPr sz="400" b="1">
              <a:solidFill>
                <a:schemeClr val="dk2"/>
              </a:solidFill>
              <a:latin typeface="Noto Sans JP"/>
              <a:ea typeface="Noto Sans JP"/>
              <a:cs typeface="Noto Sans JP"/>
              <a:sym typeface="Noto Sans JP"/>
            </a:endParaRPr>
          </a:p>
        </p:txBody>
      </p:sp>
      <p:sp>
        <p:nvSpPr>
          <p:cNvPr id="214" name="Google Shape;214;p31"/>
          <p:cNvSpPr txBox="1"/>
          <p:nvPr/>
        </p:nvSpPr>
        <p:spPr>
          <a:xfrm>
            <a:off x="5550918" y="1440509"/>
            <a:ext cx="562800" cy="8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400" b="1" dirty="0">
                <a:solidFill>
                  <a:schemeClr val="dk2"/>
                </a:solidFill>
                <a:latin typeface="Noto Sans JP"/>
                <a:ea typeface="Noto Sans JP"/>
                <a:cs typeface="Noto Sans JP"/>
                <a:sym typeface="Noto Sans JP"/>
              </a:rPr>
              <a:t>サービス名</a:t>
            </a:r>
            <a:endParaRPr sz="400" b="1" dirty="0">
              <a:solidFill>
                <a:schemeClr val="dk2"/>
              </a:solidFill>
              <a:latin typeface="Noto Sans JP"/>
              <a:ea typeface="Noto Sans JP"/>
              <a:cs typeface="Noto Sans JP"/>
              <a:sym typeface="Noto Sans JP"/>
            </a:endParaRPr>
          </a:p>
        </p:txBody>
      </p:sp>
      <p:sp>
        <p:nvSpPr>
          <p:cNvPr id="215" name="Google Shape;215;p31"/>
          <p:cNvSpPr txBox="1"/>
          <p:nvPr/>
        </p:nvSpPr>
        <p:spPr>
          <a:xfrm>
            <a:off x="4658821" y="1732721"/>
            <a:ext cx="1735800" cy="153900"/>
          </a:xfrm>
          <a:prstGeom prst="rect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accent3"/>
              </a:solidFill>
              <a:latin typeface="Noto Sans JP"/>
              <a:ea typeface="Noto Sans JP"/>
              <a:cs typeface="Noto Sans JP"/>
              <a:sym typeface="Noto Sans JP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2"/>
          <p:cNvSpPr txBox="1">
            <a:spLocks noGrp="1"/>
          </p:cNvSpPr>
          <p:nvPr>
            <p:ph type="sldNum" idx="12"/>
          </p:nvPr>
        </p:nvSpPr>
        <p:spPr>
          <a:xfrm>
            <a:off x="8547160" y="27598"/>
            <a:ext cx="548700" cy="27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5</a:t>
            </a:fld>
            <a:endParaRPr/>
          </a:p>
        </p:txBody>
      </p:sp>
      <p:pic>
        <p:nvPicPr>
          <p:cNvPr id="221" name="Google Shape;221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1682" y="1300250"/>
            <a:ext cx="6551550" cy="1603760"/>
          </a:xfrm>
          <a:prstGeom prst="rect">
            <a:avLst/>
          </a:prstGeom>
          <a:noFill/>
          <a:ln w="8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22" name="Google Shape;222;p32"/>
          <p:cNvSpPr/>
          <p:nvPr/>
        </p:nvSpPr>
        <p:spPr>
          <a:xfrm>
            <a:off x="3364451" y="2372964"/>
            <a:ext cx="771300" cy="99300"/>
          </a:xfrm>
          <a:prstGeom prst="rect">
            <a:avLst/>
          </a:prstGeom>
          <a:solidFill>
            <a:schemeClr val="dk1"/>
          </a:solidFill>
          <a:ln w="8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7250" tIns="77250" rIns="77250" bIns="772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83">
              <a:latin typeface="Noto Sans JP"/>
              <a:ea typeface="Noto Sans JP"/>
              <a:cs typeface="Noto Sans JP"/>
              <a:sym typeface="Noto Sans JP"/>
            </a:endParaRPr>
          </a:p>
        </p:txBody>
      </p:sp>
      <p:sp>
        <p:nvSpPr>
          <p:cNvPr id="223" name="Google Shape;223;p32"/>
          <p:cNvSpPr txBox="1"/>
          <p:nvPr/>
        </p:nvSpPr>
        <p:spPr>
          <a:xfrm>
            <a:off x="1562532" y="2345675"/>
            <a:ext cx="683400" cy="153900"/>
          </a:xfrm>
          <a:prstGeom prst="rect">
            <a:avLst/>
          </a:prstGeom>
          <a:noFill/>
          <a:ln w="2857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Noto Sans JP"/>
              <a:ea typeface="Noto Sans JP"/>
              <a:cs typeface="Noto Sans JP"/>
              <a:sym typeface="Noto Sans JP"/>
            </a:endParaRPr>
          </a:p>
        </p:txBody>
      </p:sp>
      <p:pic>
        <p:nvPicPr>
          <p:cNvPr id="224" name="Google Shape;224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86800" y="2187275"/>
            <a:ext cx="4521149" cy="245415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cxnSp>
        <p:nvCxnSpPr>
          <p:cNvPr id="225" name="Google Shape;225;p32"/>
          <p:cNvCxnSpPr>
            <a:stCxn id="223" idx="2"/>
            <a:endCxn id="224" idx="1"/>
          </p:cNvCxnSpPr>
          <p:nvPr/>
        </p:nvCxnSpPr>
        <p:spPr>
          <a:xfrm>
            <a:off x="1904232" y="2499575"/>
            <a:ext cx="2482500" cy="914700"/>
          </a:xfrm>
          <a:prstGeom prst="straightConnector1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226" name="Google Shape;226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400" y="3566875"/>
            <a:ext cx="589975" cy="132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3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122400" y="3028150"/>
            <a:ext cx="1123717" cy="99300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32"/>
          <p:cNvSpPr txBox="1"/>
          <p:nvPr/>
        </p:nvSpPr>
        <p:spPr>
          <a:xfrm>
            <a:off x="239799" y="811438"/>
            <a:ext cx="70230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Autofit/>
          </a:bodyPr>
          <a:lstStyle/>
          <a:p>
            <a:pPr marL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223350"/>
              </a:solidFill>
              <a:latin typeface="Noto Sans JP"/>
              <a:ea typeface="Noto Sans JP"/>
              <a:cs typeface="Noto Sans JP"/>
              <a:sym typeface="Noto Sans JP"/>
            </a:endParaRPr>
          </a:p>
        </p:txBody>
      </p:sp>
      <p:sp>
        <p:nvSpPr>
          <p:cNvPr id="229" name="Google Shape;229;p32"/>
          <p:cNvSpPr txBox="1"/>
          <p:nvPr/>
        </p:nvSpPr>
        <p:spPr>
          <a:xfrm>
            <a:off x="226306" y="755741"/>
            <a:ext cx="70230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Autofit/>
          </a:bodyPr>
          <a:lstStyle/>
          <a:p>
            <a:pPr marL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Noto Sans JP"/>
                <a:ea typeface="Noto Sans JP"/>
                <a:cs typeface="Noto Sans JP"/>
                <a:sym typeface="Noto Sans JP"/>
              </a:rPr>
              <a:t>登録後、Web上でレポートの詳細を確認することが可能です。</a:t>
            </a:r>
            <a:endParaRPr sz="900">
              <a:solidFill>
                <a:schemeClr val="dk1"/>
              </a:solidFill>
              <a:latin typeface="Noto Sans JP"/>
              <a:ea typeface="Noto Sans JP"/>
              <a:cs typeface="Noto Sans JP"/>
              <a:sym typeface="Noto Sans JP"/>
            </a:endParaRPr>
          </a:p>
          <a:p>
            <a:pPr marL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Noto Sans JP"/>
              <a:ea typeface="Noto Sans JP"/>
              <a:cs typeface="Noto Sans JP"/>
              <a:sym typeface="Noto Sans JP"/>
            </a:endParaRPr>
          </a:p>
        </p:txBody>
      </p:sp>
      <p:sp>
        <p:nvSpPr>
          <p:cNvPr id="230" name="Google Shape;230;p32"/>
          <p:cNvSpPr txBox="1">
            <a:spLocks noGrp="1"/>
          </p:cNvSpPr>
          <p:nvPr>
            <p:ph type="title"/>
          </p:nvPr>
        </p:nvSpPr>
        <p:spPr>
          <a:xfrm>
            <a:off x="213588" y="254164"/>
            <a:ext cx="8716800" cy="45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ja" sz="1960" b="1">
                <a:latin typeface="Noto Serif JP"/>
                <a:ea typeface="Noto Serif JP"/>
                <a:cs typeface="Noto Serif JP"/>
                <a:sym typeface="Noto Serif JP"/>
              </a:rPr>
              <a:t>手順④ 送られてきたメールから、URLにアクセス</a:t>
            </a:r>
            <a:endParaRPr sz="1960" b="1">
              <a:latin typeface="Noto Serif JP"/>
              <a:ea typeface="Noto Serif JP"/>
              <a:cs typeface="Noto Serif JP"/>
              <a:sym typeface="Noto Serif JP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endParaRPr sz="1960" b="1">
              <a:latin typeface="Noto Serif JP"/>
              <a:ea typeface="Noto Serif JP"/>
              <a:cs typeface="Noto Serif JP"/>
              <a:sym typeface="Noto Serif JP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3"/>
          <p:cNvSpPr txBox="1">
            <a:spLocks noGrp="1"/>
          </p:cNvSpPr>
          <p:nvPr>
            <p:ph type="sldNum" idx="12"/>
          </p:nvPr>
        </p:nvSpPr>
        <p:spPr>
          <a:xfrm>
            <a:off x="8547160" y="27598"/>
            <a:ext cx="548700" cy="27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6</a:t>
            </a:fld>
            <a:endParaRPr/>
          </a:p>
        </p:txBody>
      </p:sp>
      <p:sp>
        <p:nvSpPr>
          <p:cNvPr id="236" name="Google Shape;236;p33"/>
          <p:cNvSpPr txBox="1">
            <a:spLocks noGrp="1"/>
          </p:cNvSpPr>
          <p:nvPr>
            <p:ph type="title"/>
          </p:nvPr>
        </p:nvSpPr>
        <p:spPr>
          <a:xfrm>
            <a:off x="197706" y="363819"/>
            <a:ext cx="8716800" cy="45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latin typeface="Noto Serif JP"/>
                <a:ea typeface="Noto Serif JP"/>
                <a:cs typeface="Noto Serif JP"/>
                <a:sym typeface="Noto Serif JP"/>
              </a:rPr>
              <a:t>※補足：PDFやCSVでの確認も可能です。</a:t>
            </a:r>
            <a:endParaRPr b="1">
              <a:latin typeface="Noto Serif JP"/>
              <a:ea typeface="Noto Serif JP"/>
              <a:cs typeface="Noto Serif JP"/>
              <a:sym typeface="Noto Serif JP"/>
            </a:endParaRPr>
          </a:p>
        </p:txBody>
      </p:sp>
      <p:pic>
        <p:nvPicPr>
          <p:cNvPr id="237" name="Google Shape;237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89263" y="1563125"/>
            <a:ext cx="4965474" cy="27883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38" name="Google Shape;238;p33"/>
          <p:cNvSpPr txBox="1"/>
          <p:nvPr/>
        </p:nvSpPr>
        <p:spPr>
          <a:xfrm>
            <a:off x="3396775" y="3636900"/>
            <a:ext cx="950400" cy="629400"/>
          </a:xfrm>
          <a:prstGeom prst="rect">
            <a:avLst/>
          </a:prstGeom>
          <a:noFill/>
          <a:ln w="2857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Noto Sans JP"/>
              <a:ea typeface="Noto Sans JP"/>
              <a:cs typeface="Noto Sans JP"/>
              <a:sym typeface="Noto Sans JP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Assured">
  <a:themeElements>
    <a:clrScheme name="Simple Light">
      <a:dk1>
        <a:srgbClr val="223350"/>
      </a:dk1>
      <a:lt1>
        <a:srgbClr val="333333"/>
      </a:lt1>
      <a:dk2>
        <a:srgbClr val="EDEAE6"/>
      </a:dk2>
      <a:lt2>
        <a:srgbClr val="F6F4F3"/>
      </a:lt2>
      <a:accent1>
        <a:srgbClr val="D87F36"/>
      </a:accent1>
      <a:accent2>
        <a:srgbClr val="2F79B2"/>
      </a:accent2>
      <a:accent3>
        <a:srgbClr val="F96953"/>
      </a:accent3>
      <a:accent4>
        <a:srgbClr val="33B091"/>
      </a:accent4>
      <a:accent5>
        <a:srgbClr val="847D74"/>
      </a:accent5>
      <a:accent6>
        <a:srgbClr val="C6BDB2"/>
      </a:accent6>
      <a:hlink>
        <a:srgbClr val="4CB8EC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178</Words>
  <Application>Microsoft Macintosh PowerPoint</Application>
  <PresentationFormat>画面に合わせる (16:9)</PresentationFormat>
  <Paragraphs>26</Paragraphs>
  <Slides>6</Slides>
  <Notes>6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6</vt:i4>
      </vt:variant>
    </vt:vector>
  </HeadingPairs>
  <TitlesOfParts>
    <vt:vector size="11" baseType="lpstr">
      <vt:lpstr>Noto Serif JP</vt:lpstr>
      <vt:lpstr>Noto Sans JP</vt:lpstr>
      <vt:lpstr>Arial</vt:lpstr>
      <vt:lpstr>Simple Light</vt:lpstr>
      <vt:lpstr>Assured</vt:lpstr>
      <vt:lpstr>Assuredレポートの閲覧手順 （※作業時間：2〜3分）</vt:lpstr>
      <vt:lpstr>手順① フォームを入力し、レポートをリクエストする</vt:lpstr>
      <vt:lpstr>手順② 送られてきたメールから、URLにアクセス  </vt:lpstr>
      <vt:lpstr>手順③ フォームにアカウント登録の情報を入力 </vt:lpstr>
      <vt:lpstr>手順④ 送られてきたメールから、URLにアクセス </vt:lpstr>
      <vt:lpstr>※補足：PDFやCSVでの確認も可能です。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山田 壮馬</cp:lastModifiedBy>
  <cp:revision>1</cp:revision>
  <dcterms:modified xsi:type="dcterms:W3CDTF">2026-08-24T05:30:36Z</dcterms:modified>
</cp:coreProperties>
</file>